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53" r:id="rId2"/>
    <p:sldId id="514" r:id="rId3"/>
    <p:sldId id="518" r:id="rId4"/>
    <p:sldId id="513" r:id="rId5"/>
    <p:sldId id="519" r:id="rId6"/>
    <p:sldId id="520" r:id="rId7"/>
    <p:sldId id="521" r:id="rId8"/>
    <p:sldId id="522" r:id="rId9"/>
    <p:sldId id="523" r:id="rId10"/>
    <p:sldId id="524" r:id="rId11"/>
    <p:sldId id="527" r:id="rId12"/>
    <p:sldId id="528" r:id="rId13"/>
    <p:sldId id="529" r:id="rId14"/>
    <p:sldId id="530" r:id="rId15"/>
    <p:sldId id="531" r:id="rId16"/>
    <p:sldId id="532" r:id="rId17"/>
    <p:sldId id="525" r:id="rId18"/>
    <p:sldId id="526" r:id="rId19"/>
    <p:sldId id="515" r:id="rId20"/>
    <p:sldId id="516" r:id="rId21"/>
    <p:sldId id="517" r:id="rId22"/>
    <p:sldId id="535" r:id="rId23"/>
    <p:sldId id="539" r:id="rId24"/>
    <p:sldId id="540" r:id="rId25"/>
    <p:sldId id="536" r:id="rId26"/>
    <p:sldId id="538" r:id="rId27"/>
    <p:sldId id="537" r:id="rId28"/>
    <p:sldId id="534" r:id="rId29"/>
    <p:sldId id="533" r:id="rId30"/>
    <p:sldId id="551" r:id="rId31"/>
    <p:sldId id="552" r:id="rId32"/>
    <p:sldId id="553" r:id="rId33"/>
    <p:sldId id="554" r:id="rId34"/>
    <p:sldId id="555" r:id="rId35"/>
    <p:sldId id="548" r:id="rId36"/>
    <p:sldId id="550" r:id="rId37"/>
    <p:sldId id="556" r:id="rId38"/>
    <p:sldId id="549" r:id="rId39"/>
    <p:sldId id="547" r:id="rId40"/>
    <p:sldId id="546" r:id="rId41"/>
    <p:sldId id="545" r:id="rId42"/>
    <p:sldId id="544" r:id="rId43"/>
    <p:sldId id="543" r:id="rId44"/>
    <p:sldId id="542" r:id="rId45"/>
    <p:sldId id="541" r:id="rId46"/>
    <p:sldId id="557" r:id="rId47"/>
    <p:sldId id="567" r:id="rId48"/>
    <p:sldId id="566" r:id="rId49"/>
    <p:sldId id="565" r:id="rId50"/>
    <p:sldId id="564" r:id="rId51"/>
    <p:sldId id="563" r:id="rId52"/>
    <p:sldId id="562" r:id="rId53"/>
    <p:sldId id="561" r:id="rId54"/>
    <p:sldId id="560" r:id="rId55"/>
    <p:sldId id="571" r:id="rId56"/>
    <p:sldId id="575" r:id="rId57"/>
    <p:sldId id="574" r:id="rId58"/>
    <p:sldId id="573" r:id="rId59"/>
    <p:sldId id="572" r:id="rId60"/>
    <p:sldId id="570" r:id="rId61"/>
    <p:sldId id="568" r:id="rId62"/>
    <p:sldId id="569" r:id="rId63"/>
    <p:sldId id="559" r:id="rId64"/>
    <p:sldId id="558" r:id="rId65"/>
    <p:sldId id="576" r:id="rId66"/>
    <p:sldId id="577" r:id="rId67"/>
    <p:sldId id="582" r:id="rId68"/>
    <p:sldId id="603" r:id="rId69"/>
    <p:sldId id="606" r:id="rId70"/>
    <p:sldId id="605" r:id="rId71"/>
    <p:sldId id="604" r:id="rId72"/>
    <p:sldId id="602" r:id="rId73"/>
    <p:sldId id="601" r:id="rId74"/>
    <p:sldId id="600" r:id="rId75"/>
    <p:sldId id="599" r:id="rId76"/>
    <p:sldId id="598" r:id="rId77"/>
    <p:sldId id="597" r:id="rId78"/>
    <p:sldId id="596" r:id="rId79"/>
    <p:sldId id="595" r:id="rId80"/>
    <p:sldId id="594" r:id="rId81"/>
    <p:sldId id="59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7" autoAdjust="0"/>
    <p:restoredTop sz="94660"/>
  </p:normalViewPr>
  <p:slideViewPr>
    <p:cSldViewPr snapToGrid="0">
      <p:cViewPr varScale="1">
        <p:scale>
          <a:sx n="120" d="100"/>
          <a:sy n="120" d="100"/>
        </p:scale>
        <p:origin x="1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C1C69-A0CF-442E-BB10-2D22215100E4}" type="datetimeFigureOut">
              <a:rPr lang="ru-RU" smtClean="0"/>
              <a:t>07.12.2022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CA31A-CAC2-4ADE-B33D-7876F7023925}" type="slidenum">
              <a:rPr lang="ru-RU" smtClean="0"/>
              <a:t>‹#›</a:t>
            </a:fld>
            <a:endParaRPr lang="ru-RU"/>
          </a:p>
        </p:txBody>
      </p:sp>
    </p:spTree>
    <p:extLst>
      <p:ext uri="{BB962C8B-B14F-4D97-AF65-F5344CB8AC3E}">
        <p14:creationId xmlns:p14="http://schemas.microsoft.com/office/powerpoint/2010/main" val="3569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299023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112433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22915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7393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219841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CFFFA7C5-D9DB-44D1-A5F4-11AC54B42FAF}" type="datetimeFigureOut">
              <a:rPr lang="en-US" smtClean="0"/>
              <a:t>12/7/2022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23194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CFFFA7C5-D9DB-44D1-A5F4-11AC54B42FAF}" type="datetimeFigureOut">
              <a:rPr lang="en-US" smtClean="0"/>
              <a:t>12/7/2022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1935844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CFFFA7C5-D9DB-44D1-A5F4-11AC54B42FAF}" type="datetimeFigureOut">
              <a:rPr lang="en-US" smtClean="0"/>
              <a:t>12/7/2022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172983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FFFA7C5-D9DB-44D1-A5F4-11AC54B42FAF}" type="datetimeFigureOut">
              <a:rPr lang="en-US" smtClean="0"/>
              <a:t>12/7/2022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809996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FFFA7C5-D9DB-44D1-A5F4-11AC54B42FAF}" type="datetimeFigureOut">
              <a:rPr lang="en-US" smtClean="0"/>
              <a:t>12/7/2022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4228895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FFFA7C5-D9DB-44D1-A5F4-11AC54B42FAF}" type="datetimeFigureOut">
              <a:rPr lang="en-US" smtClean="0"/>
              <a:t>12/7/2022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EB2ADE65-4CEA-4805-B08F-22E9AA10E431}" type="slidenum">
              <a:rPr lang="en-US" smtClean="0"/>
              <a:t>‹#›</a:t>
            </a:fld>
            <a:endParaRPr lang="en-US"/>
          </a:p>
        </p:txBody>
      </p:sp>
    </p:spTree>
    <p:extLst>
      <p:ext uri="{BB962C8B-B14F-4D97-AF65-F5344CB8AC3E}">
        <p14:creationId xmlns:p14="http://schemas.microsoft.com/office/powerpoint/2010/main" val="242510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FA7C5-D9DB-44D1-A5F4-11AC54B42FAF}" type="datetimeFigureOut">
              <a:rPr lang="en-US" smtClean="0"/>
              <a:t>12/7/2022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ADE65-4CEA-4805-B08F-22E9AA10E431}" type="slidenum">
              <a:rPr lang="en-US" smtClean="0"/>
              <a:t>‹#›</a:t>
            </a:fld>
            <a:endParaRPr lang="en-US"/>
          </a:p>
        </p:txBody>
      </p:sp>
    </p:spTree>
    <p:extLst>
      <p:ext uri="{BB962C8B-B14F-4D97-AF65-F5344CB8AC3E}">
        <p14:creationId xmlns:p14="http://schemas.microsoft.com/office/powerpoint/2010/main" val="1173473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ru.wikipedia.org/w/index.php?title=%D0%9C%D0%B0%D1%80%D0%BA%D0%BE_%D0%94%D0%BE%D1%80%D0%B8%D0%B3%D0%BE&amp;action=edit&amp;redlink=1" TargetMode="External"/><Relationship Id="rId13" Type="http://schemas.openxmlformats.org/officeDocument/2006/relationships/hyperlink" Target="https://ru.wikipedia.org/wiki/1988" TargetMode="External"/><Relationship Id="rId18" Type="http://schemas.openxmlformats.org/officeDocument/2006/relationships/hyperlink" Target="https://ru.wikipedia.org/wiki/2002" TargetMode="External"/><Relationship Id="rId3" Type="http://schemas.openxmlformats.org/officeDocument/2006/relationships/hyperlink" Target="https://ru.wikipedia.org/wiki/%D0%90%D0%BD%D0%B3%D0%BB%D0%B8%D0%B9%D1%81%D0%BA%D0%B8%D0%B9_%D1%8F%D0%B7%D1%8B%D0%BA" TargetMode="External"/><Relationship Id="rId21" Type="http://schemas.openxmlformats.org/officeDocument/2006/relationships/hyperlink" Target="https://ru.wikipedia.org/wiki/%D0%9F%D0%B5%D1%80%D0%B5%D0%BA%D1%80%D1%91%D1%81%D1%82%D0%BD%D0%B0%D1%8F_%D1%8D%D0%BD%D1%82%D1%80%D0%BE%D0%BF%D0%B8%D1%8F" TargetMode="External"/><Relationship Id="rId7" Type="http://schemas.openxmlformats.org/officeDocument/2006/relationships/hyperlink" Target="https://ru.wikipedia.org/wiki/%D0%9C%D1%83%D1%80%D0%B0%D0%B2%D0%B5%D0%B9" TargetMode="External"/><Relationship Id="rId12" Type="http://schemas.openxmlformats.org/officeDocument/2006/relationships/hyperlink" Target="https://ru.wikipedia.org/wiki/1983" TargetMode="External"/><Relationship Id="rId17" Type="http://schemas.openxmlformats.org/officeDocument/2006/relationships/hyperlink" Target="https://ru.wikipedia.org/wiki/2001" TargetMode="External"/><Relationship Id="rId2" Type="http://schemas.openxmlformats.org/officeDocument/2006/relationships/image" Target="../media/image1.png"/><Relationship Id="rId16" Type="http://schemas.openxmlformats.org/officeDocument/2006/relationships/hyperlink" Target="https://ru.wikipedia.org/wiki/1991" TargetMode="External"/><Relationship Id="rId20" Type="http://schemas.openxmlformats.org/officeDocument/2006/relationships/hyperlink" Target="https://ru.wikipedia.org/wiki/2004" TargetMode="External"/><Relationship Id="rId1" Type="http://schemas.openxmlformats.org/officeDocument/2006/relationships/slideLayout" Target="../slideLayouts/slideLayout7.xml"/><Relationship Id="rId6" Type="http://schemas.openxmlformats.org/officeDocument/2006/relationships/hyperlink" Target="https://ru.wikipedia.org/wiki/%D0%93%D1%80%D0%B0%D1%84_(%D0%BC%D0%B0%D1%82%D0%B5%D0%BC%D0%B0%D1%82%D0%B8%D0%BA%D0%B0)" TargetMode="External"/><Relationship Id="rId11" Type="http://schemas.openxmlformats.org/officeDocument/2006/relationships/hyperlink" Target="https://ru.wikipedia.org/wiki/%D0%9F%D1%8C%D0%B5%D1%80-%D0%9F%D0%BE%D0%BB%D1%8C_%D0%93%D1%80%D0%B0%D1%81%D1%81%D0%B5" TargetMode="External"/><Relationship Id="rId5" Type="http://schemas.openxmlformats.org/officeDocument/2006/relationships/hyperlink" Target="https://ru.wikipedia.org/wiki/%D0%97%D0%B0%D0%B4%D0%B0%D1%87%D0%B0_%D0%BA%D0%BE%D0%BC%D0%BC%D0%B8%D0%B2%D0%BE%D1%8F%D0%B6%D1%91%D1%80%D0%B0" TargetMode="External"/><Relationship Id="rId15" Type="http://schemas.openxmlformats.org/officeDocument/2006/relationships/hyperlink" Target="https://ru.wikipedia.org/w/index.php?title=%D0%90%D1%80%D0%B3%D0%B5%D0%BD%D1%82%D0%B8%D0%BD%D1%81%D0%BA%D0%B8%D0%B5_%D0%BC%D1%83%D1%80%D0%B0%D0%B2%D1%8C%D0%B8&amp;action=edit&amp;redlink=1" TargetMode="External"/><Relationship Id="rId10" Type="http://schemas.openxmlformats.org/officeDocument/2006/relationships/hyperlink" Target="https://ru.wikipedia.org/wiki/1959" TargetMode="External"/><Relationship Id="rId19" Type="http://schemas.openxmlformats.org/officeDocument/2006/relationships/hyperlink" Target="https://ru.wikipedia.org/wiki/%D0%91%D0%B0%D0%B9%D0%B5%D1%81%D0%BE%D0%B2%D1%81%D0%BA%D0%B0%D1%8F_%D1%81%D0%B5%D1%82%D1%8C_%D0%B4%D0%BE%D0%B2%D0%B5%D1%80%D0%B8%D1%8F" TargetMode="External"/><Relationship Id="rId4" Type="http://schemas.openxmlformats.org/officeDocument/2006/relationships/hyperlink" Target="https://ru.wikipedia.org/wiki/%D0%9F%D0%BE%D0%BB%D0%B8%D0%BD%D0%BE%D0%BC%D0%B8%D0%B0%D0%BB%D1%8C%D0%BD%D1%8B%D0%B9_%D0%B0%D0%BB%D0%B3%D0%BE%D1%80%D0%B8%D1%82%D0%BC" TargetMode="External"/><Relationship Id="rId9" Type="http://schemas.openxmlformats.org/officeDocument/2006/relationships/hyperlink" Target="https://ru.wikipedia.org/wiki/1992_%D0%B3%D0%BE%D0%B4" TargetMode="External"/><Relationship Id="rId14" Type="http://schemas.openxmlformats.org/officeDocument/2006/relationships/hyperlink" Target="https://ru.wikipedia.org/wiki/1989" TargetMode="External"/><Relationship Id="rId22" Type="http://schemas.openxmlformats.org/officeDocument/2006/relationships/hyperlink" Target="https://ru.wikipedia.org/wiki/20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1052A0A-22A8-4429-9572-A20B01B6C825}"/>
              </a:ext>
            </a:extLst>
          </p:cNvPr>
          <p:cNvSpPr/>
          <p:nvPr/>
        </p:nvSpPr>
        <p:spPr>
          <a:xfrm>
            <a:off x="4838412" y="2059851"/>
            <a:ext cx="2515176" cy="590931"/>
          </a:xfrm>
          <a:prstGeom prst="rect">
            <a:avLst/>
          </a:prstGeom>
        </p:spPr>
        <p:txBody>
          <a:bodyPr wrap="none">
            <a:spAutoFit/>
          </a:bodyPr>
          <a:lstStyle/>
          <a:p>
            <a:pPr marL="609600" lvl="0" indent="-609600" algn="ctr">
              <a:lnSpc>
                <a:spcPct val="90000"/>
              </a:lnSpc>
              <a:spcBef>
                <a:spcPts val="560"/>
              </a:spcBef>
              <a:buClr>
                <a:srgbClr val="006600"/>
              </a:buClr>
              <a:buSzPts val="2800"/>
            </a:pPr>
            <a:r>
              <a:rPr lang="en-US" sz="3600" b="1" dirty="0">
                <a:latin typeface="Arial" panose="020B0604020202020204" pitchFamily="34" charset="0"/>
                <a:cs typeface="Arial" panose="020B0604020202020204" pitchFamily="34" charset="0"/>
                <a:sym typeface="Comic Sans MS"/>
              </a:rPr>
              <a:t>NP</a:t>
            </a:r>
            <a:r>
              <a:rPr lang="ru-RU" sz="3600" b="1" dirty="0">
                <a:latin typeface="Arial" panose="020B0604020202020204" pitchFamily="34" charset="0"/>
                <a:cs typeface="Arial" panose="020B0604020202020204" pitchFamily="34" charset="0"/>
                <a:sym typeface="Comic Sans MS"/>
              </a:rPr>
              <a:t> задачи</a:t>
            </a:r>
            <a:endParaRPr lang="ru-RU" sz="3600" dirty="0">
              <a:latin typeface="Arial" panose="020B0604020202020204" pitchFamily="34" charset="0"/>
              <a:cs typeface="Arial" panose="020B0604020202020204" pitchFamily="34" charset="0"/>
            </a:endParaRPr>
          </a:p>
        </p:txBody>
      </p:sp>
      <p:sp>
        <p:nvSpPr>
          <p:cNvPr id="3" name="Прямоугольник 2">
            <a:extLst>
              <a:ext uri="{FF2B5EF4-FFF2-40B4-BE49-F238E27FC236}">
                <a16:creationId xmlns:a16="http://schemas.microsoft.com/office/drawing/2014/main" id="{B96B8C67-5C36-4175-8D8D-D5735C5A392B}"/>
              </a:ext>
            </a:extLst>
          </p:cNvPr>
          <p:cNvSpPr/>
          <p:nvPr/>
        </p:nvSpPr>
        <p:spPr>
          <a:xfrm>
            <a:off x="3686880" y="2838069"/>
            <a:ext cx="4818242" cy="590931"/>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sz="3600" b="1" dirty="0"/>
              <a:t>Задача коммивояжёра</a:t>
            </a:r>
            <a:endParaRPr lang="ru-RU" sz="3600" dirty="0">
              <a:latin typeface="Arial" panose="020B0604020202020204" pitchFamily="34" charset="0"/>
              <a:cs typeface="Arial" panose="020B0604020202020204" pitchFamily="34" charset="0"/>
            </a:endParaRPr>
          </a:p>
        </p:txBody>
      </p:sp>
      <p:sp>
        <p:nvSpPr>
          <p:cNvPr id="4" name="Прямоугольник 3">
            <a:extLst>
              <a:ext uri="{FF2B5EF4-FFF2-40B4-BE49-F238E27FC236}">
                <a16:creationId xmlns:a16="http://schemas.microsoft.com/office/drawing/2014/main" id="{7F4B70C7-A585-49BE-ACB7-4E5165039723}"/>
              </a:ext>
            </a:extLst>
          </p:cNvPr>
          <p:cNvSpPr/>
          <p:nvPr/>
        </p:nvSpPr>
        <p:spPr>
          <a:xfrm>
            <a:off x="3611824" y="3616287"/>
            <a:ext cx="4968348" cy="590931"/>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sz="3600" b="1" dirty="0">
                <a:latin typeface="Calibri" panose="020F0502020204030204" pitchFamily="34" charset="0"/>
                <a:cs typeface="Calibri" panose="020F0502020204030204" pitchFamily="34" charset="0"/>
              </a:rPr>
              <a:t>Муравьиный алгоритм</a:t>
            </a:r>
            <a:endParaRPr lang="ru-RU"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944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5" name="Рисунок 4">
            <a:extLst>
              <a:ext uri="{FF2B5EF4-FFF2-40B4-BE49-F238E27FC236}">
                <a16:creationId xmlns:a16="http://schemas.microsoft.com/office/drawing/2014/main" id="{E48BC913-E19E-428C-A707-6163BD357B7F}"/>
              </a:ext>
            </a:extLst>
          </p:cNvPr>
          <p:cNvPicPr>
            <a:picLocks noChangeAspect="1"/>
          </p:cNvPicPr>
          <p:nvPr/>
        </p:nvPicPr>
        <p:blipFill>
          <a:blip r:embed="rId4"/>
          <a:stretch>
            <a:fillRect/>
          </a:stretch>
        </p:blipFill>
        <p:spPr>
          <a:xfrm>
            <a:off x="531940" y="4940124"/>
            <a:ext cx="1771741" cy="1092256"/>
          </a:xfrm>
          <a:prstGeom prst="rect">
            <a:avLst/>
          </a:prstGeom>
        </p:spPr>
      </p:pic>
    </p:spTree>
    <p:extLst>
      <p:ext uri="{BB962C8B-B14F-4D97-AF65-F5344CB8AC3E}">
        <p14:creationId xmlns:p14="http://schemas.microsoft.com/office/powerpoint/2010/main" val="367824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5" name="Рисунок 4">
            <a:extLst>
              <a:ext uri="{FF2B5EF4-FFF2-40B4-BE49-F238E27FC236}">
                <a16:creationId xmlns:a16="http://schemas.microsoft.com/office/drawing/2014/main" id="{E48BC913-E19E-428C-A707-6163BD357B7F}"/>
              </a:ext>
            </a:extLst>
          </p:cNvPr>
          <p:cNvPicPr>
            <a:picLocks noChangeAspect="1"/>
          </p:cNvPicPr>
          <p:nvPr/>
        </p:nvPicPr>
        <p:blipFill>
          <a:blip r:embed="rId4"/>
          <a:stretch>
            <a:fillRect/>
          </a:stretch>
        </p:blipFill>
        <p:spPr>
          <a:xfrm>
            <a:off x="531940" y="4940124"/>
            <a:ext cx="1771741" cy="1092256"/>
          </a:xfrm>
          <a:prstGeom prst="rect">
            <a:avLst/>
          </a:prstGeom>
        </p:spPr>
      </p:pic>
      <p:pic>
        <p:nvPicPr>
          <p:cNvPr id="6" name="Рисунок 5">
            <a:extLst>
              <a:ext uri="{FF2B5EF4-FFF2-40B4-BE49-F238E27FC236}">
                <a16:creationId xmlns:a16="http://schemas.microsoft.com/office/drawing/2014/main" id="{B5964D67-E041-40E7-A0B5-8AD3B3076E76}"/>
              </a:ext>
            </a:extLst>
          </p:cNvPr>
          <p:cNvPicPr>
            <a:picLocks noChangeAspect="1"/>
          </p:cNvPicPr>
          <p:nvPr/>
        </p:nvPicPr>
        <p:blipFill>
          <a:blip r:embed="rId5"/>
          <a:stretch>
            <a:fillRect/>
          </a:stretch>
        </p:blipFill>
        <p:spPr>
          <a:xfrm>
            <a:off x="2794667" y="4894404"/>
            <a:ext cx="1701887" cy="1276416"/>
          </a:xfrm>
          <a:prstGeom prst="rect">
            <a:avLst/>
          </a:prstGeom>
        </p:spPr>
      </p:pic>
    </p:spTree>
    <p:extLst>
      <p:ext uri="{BB962C8B-B14F-4D97-AF65-F5344CB8AC3E}">
        <p14:creationId xmlns:p14="http://schemas.microsoft.com/office/powerpoint/2010/main" val="14229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5" name="Рисунок 4">
            <a:extLst>
              <a:ext uri="{FF2B5EF4-FFF2-40B4-BE49-F238E27FC236}">
                <a16:creationId xmlns:a16="http://schemas.microsoft.com/office/drawing/2014/main" id="{E48BC913-E19E-428C-A707-6163BD357B7F}"/>
              </a:ext>
            </a:extLst>
          </p:cNvPr>
          <p:cNvPicPr>
            <a:picLocks noChangeAspect="1"/>
          </p:cNvPicPr>
          <p:nvPr/>
        </p:nvPicPr>
        <p:blipFill>
          <a:blip r:embed="rId4"/>
          <a:stretch>
            <a:fillRect/>
          </a:stretch>
        </p:blipFill>
        <p:spPr>
          <a:xfrm>
            <a:off x="531940" y="4940124"/>
            <a:ext cx="1771741" cy="1092256"/>
          </a:xfrm>
          <a:prstGeom prst="rect">
            <a:avLst/>
          </a:prstGeom>
        </p:spPr>
      </p:pic>
      <p:pic>
        <p:nvPicPr>
          <p:cNvPr id="6" name="Рисунок 5">
            <a:extLst>
              <a:ext uri="{FF2B5EF4-FFF2-40B4-BE49-F238E27FC236}">
                <a16:creationId xmlns:a16="http://schemas.microsoft.com/office/drawing/2014/main" id="{B5964D67-E041-40E7-A0B5-8AD3B3076E76}"/>
              </a:ext>
            </a:extLst>
          </p:cNvPr>
          <p:cNvPicPr>
            <a:picLocks noChangeAspect="1"/>
          </p:cNvPicPr>
          <p:nvPr/>
        </p:nvPicPr>
        <p:blipFill>
          <a:blip r:embed="rId5"/>
          <a:stretch>
            <a:fillRect/>
          </a:stretch>
        </p:blipFill>
        <p:spPr>
          <a:xfrm>
            <a:off x="2794667" y="4894404"/>
            <a:ext cx="1701887" cy="1276416"/>
          </a:xfrm>
          <a:prstGeom prst="rect">
            <a:avLst/>
          </a:prstGeom>
        </p:spPr>
      </p:pic>
      <p:pic>
        <p:nvPicPr>
          <p:cNvPr id="7" name="Рисунок 6">
            <a:extLst>
              <a:ext uri="{FF2B5EF4-FFF2-40B4-BE49-F238E27FC236}">
                <a16:creationId xmlns:a16="http://schemas.microsoft.com/office/drawing/2014/main" id="{41CCD635-6E58-4760-943F-959B5B9B71D3}"/>
              </a:ext>
            </a:extLst>
          </p:cNvPr>
          <p:cNvPicPr>
            <a:picLocks noChangeAspect="1"/>
          </p:cNvPicPr>
          <p:nvPr/>
        </p:nvPicPr>
        <p:blipFill>
          <a:blip r:embed="rId6"/>
          <a:stretch>
            <a:fillRect/>
          </a:stretch>
        </p:blipFill>
        <p:spPr>
          <a:xfrm>
            <a:off x="5036305" y="4940124"/>
            <a:ext cx="1682836" cy="1073205"/>
          </a:xfrm>
          <a:prstGeom prst="rect">
            <a:avLst/>
          </a:prstGeom>
        </p:spPr>
      </p:pic>
    </p:spTree>
    <p:extLst>
      <p:ext uri="{BB962C8B-B14F-4D97-AF65-F5344CB8AC3E}">
        <p14:creationId xmlns:p14="http://schemas.microsoft.com/office/powerpoint/2010/main" val="120295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5" name="Рисунок 4">
            <a:extLst>
              <a:ext uri="{FF2B5EF4-FFF2-40B4-BE49-F238E27FC236}">
                <a16:creationId xmlns:a16="http://schemas.microsoft.com/office/drawing/2014/main" id="{E48BC913-E19E-428C-A707-6163BD357B7F}"/>
              </a:ext>
            </a:extLst>
          </p:cNvPr>
          <p:cNvPicPr>
            <a:picLocks noChangeAspect="1"/>
          </p:cNvPicPr>
          <p:nvPr/>
        </p:nvPicPr>
        <p:blipFill>
          <a:blip r:embed="rId4"/>
          <a:stretch>
            <a:fillRect/>
          </a:stretch>
        </p:blipFill>
        <p:spPr>
          <a:xfrm>
            <a:off x="531940" y="4940124"/>
            <a:ext cx="1771741" cy="1092256"/>
          </a:xfrm>
          <a:prstGeom prst="rect">
            <a:avLst/>
          </a:prstGeom>
        </p:spPr>
      </p:pic>
      <p:pic>
        <p:nvPicPr>
          <p:cNvPr id="6" name="Рисунок 5">
            <a:extLst>
              <a:ext uri="{FF2B5EF4-FFF2-40B4-BE49-F238E27FC236}">
                <a16:creationId xmlns:a16="http://schemas.microsoft.com/office/drawing/2014/main" id="{B5964D67-E041-40E7-A0B5-8AD3B3076E76}"/>
              </a:ext>
            </a:extLst>
          </p:cNvPr>
          <p:cNvPicPr>
            <a:picLocks noChangeAspect="1"/>
          </p:cNvPicPr>
          <p:nvPr/>
        </p:nvPicPr>
        <p:blipFill>
          <a:blip r:embed="rId5"/>
          <a:stretch>
            <a:fillRect/>
          </a:stretch>
        </p:blipFill>
        <p:spPr>
          <a:xfrm>
            <a:off x="2794667" y="4894404"/>
            <a:ext cx="1701887" cy="1276416"/>
          </a:xfrm>
          <a:prstGeom prst="rect">
            <a:avLst/>
          </a:prstGeom>
        </p:spPr>
      </p:pic>
      <p:pic>
        <p:nvPicPr>
          <p:cNvPr id="7" name="Рисунок 6">
            <a:extLst>
              <a:ext uri="{FF2B5EF4-FFF2-40B4-BE49-F238E27FC236}">
                <a16:creationId xmlns:a16="http://schemas.microsoft.com/office/drawing/2014/main" id="{41CCD635-6E58-4760-943F-959B5B9B71D3}"/>
              </a:ext>
            </a:extLst>
          </p:cNvPr>
          <p:cNvPicPr>
            <a:picLocks noChangeAspect="1"/>
          </p:cNvPicPr>
          <p:nvPr/>
        </p:nvPicPr>
        <p:blipFill>
          <a:blip r:embed="rId6"/>
          <a:stretch>
            <a:fillRect/>
          </a:stretch>
        </p:blipFill>
        <p:spPr>
          <a:xfrm>
            <a:off x="5036305" y="4940124"/>
            <a:ext cx="1682836" cy="1073205"/>
          </a:xfrm>
          <a:prstGeom prst="rect">
            <a:avLst/>
          </a:prstGeom>
        </p:spPr>
      </p:pic>
      <p:pic>
        <p:nvPicPr>
          <p:cNvPr id="8" name="Рисунок 7">
            <a:extLst>
              <a:ext uri="{FF2B5EF4-FFF2-40B4-BE49-F238E27FC236}">
                <a16:creationId xmlns:a16="http://schemas.microsoft.com/office/drawing/2014/main" id="{AAA26F7B-FE72-4D0D-9A76-7E01D4E1D763}"/>
              </a:ext>
            </a:extLst>
          </p:cNvPr>
          <p:cNvPicPr>
            <a:picLocks noChangeAspect="1"/>
          </p:cNvPicPr>
          <p:nvPr/>
        </p:nvPicPr>
        <p:blipFill>
          <a:blip r:embed="rId7"/>
          <a:stretch>
            <a:fillRect/>
          </a:stretch>
        </p:blipFill>
        <p:spPr>
          <a:xfrm>
            <a:off x="7489802" y="4894404"/>
            <a:ext cx="1752690" cy="1219263"/>
          </a:xfrm>
          <a:prstGeom prst="rect">
            <a:avLst/>
          </a:prstGeom>
        </p:spPr>
      </p:pic>
      <p:pic>
        <p:nvPicPr>
          <p:cNvPr id="9" name="Рисунок 8">
            <a:extLst>
              <a:ext uri="{FF2B5EF4-FFF2-40B4-BE49-F238E27FC236}">
                <a16:creationId xmlns:a16="http://schemas.microsoft.com/office/drawing/2014/main" id="{27C150C4-711F-4628-8C9E-E7749C8B21EE}"/>
              </a:ext>
            </a:extLst>
          </p:cNvPr>
          <p:cNvPicPr>
            <a:picLocks noChangeAspect="1"/>
          </p:cNvPicPr>
          <p:nvPr/>
        </p:nvPicPr>
        <p:blipFill>
          <a:blip r:embed="rId8"/>
          <a:stretch>
            <a:fillRect/>
          </a:stretch>
        </p:blipFill>
        <p:spPr>
          <a:xfrm>
            <a:off x="2300302" y="5111582"/>
            <a:ext cx="501676" cy="749339"/>
          </a:xfrm>
          <a:prstGeom prst="rect">
            <a:avLst/>
          </a:prstGeom>
        </p:spPr>
      </p:pic>
      <p:pic>
        <p:nvPicPr>
          <p:cNvPr id="10" name="Рисунок 9">
            <a:extLst>
              <a:ext uri="{FF2B5EF4-FFF2-40B4-BE49-F238E27FC236}">
                <a16:creationId xmlns:a16="http://schemas.microsoft.com/office/drawing/2014/main" id="{1E934C88-6714-421E-8E07-3761FB129D5A}"/>
              </a:ext>
            </a:extLst>
          </p:cNvPr>
          <p:cNvPicPr>
            <a:picLocks noChangeAspect="1"/>
          </p:cNvPicPr>
          <p:nvPr/>
        </p:nvPicPr>
        <p:blipFill>
          <a:blip r:embed="rId8"/>
          <a:stretch>
            <a:fillRect/>
          </a:stretch>
        </p:blipFill>
        <p:spPr>
          <a:xfrm>
            <a:off x="4534629" y="5102056"/>
            <a:ext cx="501676" cy="749339"/>
          </a:xfrm>
          <a:prstGeom prst="rect">
            <a:avLst/>
          </a:prstGeom>
        </p:spPr>
      </p:pic>
      <p:pic>
        <p:nvPicPr>
          <p:cNvPr id="11" name="Рисунок 10">
            <a:extLst>
              <a:ext uri="{FF2B5EF4-FFF2-40B4-BE49-F238E27FC236}">
                <a16:creationId xmlns:a16="http://schemas.microsoft.com/office/drawing/2014/main" id="{0BE85DAA-D080-4921-9C48-CA3DF308D7EA}"/>
              </a:ext>
            </a:extLst>
          </p:cNvPr>
          <p:cNvPicPr>
            <a:picLocks noChangeAspect="1"/>
          </p:cNvPicPr>
          <p:nvPr/>
        </p:nvPicPr>
        <p:blipFill>
          <a:blip r:embed="rId9"/>
          <a:stretch>
            <a:fillRect/>
          </a:stretch>
        </p:blipFill>
        <p:spPr>
          <a:xfrm>
            <a:off x="6767904" y="5225887"/>
            <a:ext cx="673135" cy="501676"/>
          </a:xfrm>
          <a:prstGeom prst="rect">
            <a:avLst/>
          </a:prstGeom>
        </p:spPr>
      </p:pic>
      <p:pic>
        <p:nvPicPr>
          <p:cNvPr id="12" name="Рисунок 11">
            <a:extLst>
              <a:ext uri="{FF2B5EF4-FFF2-40B4-BE49-F238E27FC236}">
                <a16:creationId xmlns:a16="http://schemas.microsoft.com/office/drawing/2014/main" id="{0CDE1DDC-6A59-4CC3-8B7D-0E771369A26B}"/>
              </a:ext>
            </a:extLst>
          </p:cNvPr>
          <p:cNvPicPr>
            <a:picLocks noChangeAspect="1"/>
          </p:cNvPicPr>
          <p:nvPr/>
        </p:nvPicPr>
        <p:blipFill>
          <a:blip r:embed="rId9"/>
          <a:stretch>
            <a:fillRect/>
          </a:stretch>
        </p:blipFill>
        <p:spPr>
          <a:xfrm>
            <a:off x="9291255" y="5225887"/>
            <a:ext cx="673135" cy="501676"/>
          </a:xfrm>
          <a:prstGeom prst="rect">
            <a:avLst/>
          </a:prstGeom>
        </p:spPr>
      </p:pic>
      <p:pic>
        <p:nvPicPr>
          <p:cNvPr id="13" name="Рисунок 12">
            <a:extLst>
              <a:ext uri="{FF2B5EF4-FFF2-40B4-BE49-F238E27FC236}">
                <a16:creationId xmlns:a16="http://schemas.microsoft.com/office/drawing/2014/main" id="{82AF2B9E-E50D-4060-8BEC-E44941612499}"/>
              </a:ext>
            </a:extLst>
          </p:cNvPr>
          <p:cNvPicPr>
            <a:picLocks noChangeAspect="1"/>
          </p:cNvPicPr>
          <p:nvPr/>
        </p:nvPicPr>
        <p:blipFill>
          <a:blip r:embed="rId10"/>
          <a:stretch>
            <a:fillRect/>
          </a:stretch>
        </p:blipFill>
        <p:spPr>
          <a:xfrm>
            <a:off x="10013153" y="5013152"/>
            <a:ext cx="482625" cy="838243"/>
          </a:xfrm>
          <a:prstGeom prst="rect">
            <a:avLst/>
          </a:prstGeom>
        </p:spPr>
      </p:pic>
    </p:spTree>
    <p:extLst>
      <p:ext uri="{BB962C8B-B14F-4D97-AF65-F5344CB8AC3E}">
        <p14:creationId xmlns:p14="http://schemas.microsoft.com/office/powerpoint/2010/main" val="1021691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14" name="Рисунок 13">
            <a:extLst>
              <a:ext uri="{FF2B5EF4-FFF2-40B4-BE49-F238E27FC236}">
                <a16:creationId xmlns:a16="http://schemas.microsoft.com/office/drawing/2014/main" id="{9705CE38-6D92-4F91-A34F-3B29F9DB5465}"/>
              </a:ext>
            </a:extLst>
          </p:cNvPr>
          <p:cNvPicPr>
            <a:picLocks noChangeAspect="1"/>
          </p:cNvPicPr>
          <p:nvPr/>
        </p:nvPicPr>
        <p:blipFill>
          <a:blip r:embed="rId4"/>
          <a:stretch>
            <a:fillRect/>
          </a:stretch>
        </p:blipFill>
        <p:spPr>
          <a:xfrm>
            <a:off x="1214450" y="5431818"/>
            <a:ext cx="7887105" cy="806491"/>
          </a:xfrm>
          <a:prstGeom prst="rect">
            <a:avLst/>
          </a:prstGeom>
        </p:spPr>
      </p:pic>
      <p:pic>
        <p:nvPicPr>
          <p:cNvPr id="15" name="Рисунок 14">
            <a:extLst>
              <a:ext uri="{FF2B5EF4-FFF2-40B4-BE49-F238E27FC236}">
                <a16:creationId xmlns:a16="http://schemas.microsoft.com/office/drawing/2014/main" id="{2B02DD74-F61F-4204-970E-D165924D16C9}"/>
              </a:ext>
            </a:extLst>
          </p:cNvPr>
          <p:cNvPicPr>
            <a:picLocks noChangeAspect="1"/>
          </p:cNvPicPr>
          <p:nvPr/>
        </p:nvPicPr>
        <p:blipFill>
          <a:blip r:embed="rId5"/>
          <a:stretch>
            <a:fillRect/>
          </a:stretch>
        </p:blipFill>
        <p:spPr>
          <a:xfrm>
            <a:off x="3258516" y="4084067"/>
            <a:ext cx="8636444" cy="1073205"/>
          </a:xfrm>
          <a:prstGeom prst="rect">
            <a:avLst/>
          </a:prstGeom>
        </p:spPr>
      </p:pic>
    </p:spTree>
    <p:extLst>
      <p:ext uri="{BB962C8B-B14F-4D97-AF65-F5344CB8AC3E}">
        <p14:creationId xmlns:p14="http://schemas.microsoft.com/office/powerpoint/2010/main" val="321308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5" name="Рисунок 4">
            <a:extLst>
              <a:ext uri="{FF2B5EF4-FFF2-40B4-BE49-F238E27FC236}">
                <a16:creationId xmlns:a16="http://schemas.microsoft.com/office/drawing/2014/main" id="{A6AD8929-5042-45F1-9A38-4BF3A32C9CE0}"/>
              </a:ext>
            </a:extLst>
          </p:cNvPr>
          <p:cNvPicPr>
            <a:picLocks noChangeAspect="1"/>
          </p:cNvPicPr>
          <p:nvPr/>
        </p:nvPicPr>
        <p:blipFill>
          <a:blip r:embed="rId4"/>
          <a:stretch>
            <a:fillRect/>
          </a:stretch>
        </p:blipFill>
        <p:spPr>
          <a:xfrm>
            <a:off x="3117602" y="4148960"/>
            <a:ext cx="8744399" cy="2209914"/>
          </a:xfrm>
          <a:prstGeom prst="rect">
            <a:avLst/>
          </a:prstGeom>
        </p:spPr>
      </p:pic>
    </p:spTree>
    <p:extLst>
      <p:ext uri="{BB962C8B-B14F-4D97-AF65-F5344CB8AC3E}">
        <p14:creationId xmlns:p14="http://schemas.microsoft.com/office/powerpoint/2010/main" val="2824304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6DC47B-BC6B-42EB-A215-337565905F3F}"/>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171737D-F94F-4F84-9B66-B4963EB79BF1}"/>
              </a:ext>
            </a:extLst>
          </p:cNvPr>
          <p:cNvPicPr>
            <a:picLocks noChangeAspect="1"/>
          </p:cNvPicPr>
          <p:nvPr/>
        </p:nvPicPr>
        <p:blipFill>
          <a:blip r:embed="rId2"/>
          <a:stretch>
            <a:fillRect/>
          </a:stretch>
        </p:blipFill>
        <p:spPr>
          <a:xfrm>
            <a:off x="279102" y="827095"/>
            <a:ext cx="3802568" cy="3154969"/>
          </a:xfrm>
          <a:prstGeom prst="rect">
            <a:avLst/>
          </a:prstGeom>
        </p:spPr>
      </p:pic>
      <p:pic>
        <p:nvPicPr>
          <p:cNvPr id="4" name="Рисунок 3">
            <a:extLst>
              <a:ext uri="{FF2B5EF4-FFF2-40B4-BE49-F238E27FC236}">
                <a16:creationId xmlns:a16="http://schemas.microsoft.com/office/drawing/2014/main" id="{BEB699A0-DC2C-456E-BD20-704330C4C9AB}"/>
              </a:ext>
            </a:extLst>
          </p:cNvPr>
          <p:cNvPicPr>
            <a:picLocks noChangeAspect="1"/>
          </p:cNvPicPr>
          <p:nvPr/>
        </p:nvPicPr>
        <p:blipFill>
          <a:blip r:embed="rId3"/>
          <a:stretch>
            <a:fillRect/>
          </a:stretch>
        </p:blipFill>
        <p:spPr>
          <a:xfrm>
            <a:off x="7489802" y="619691"/>
            <a:ext cx="4037538" cy="2200406"/>
          </a:xfrm>
          <a:prstGeom prst="rect">
            <a:avLst/>
          </a:prstGeom>
        </p:spPr>
      </p:pic>
      <p:pic>
        <p:nvPicPr>
          <p:cNvPr id="6" name="Рисунок 5">
            <a:extLst>
              <a:ext uri="{FF2B5EF4-FFF2-40B4-BE49-F238E27FC236}">
                <a16:creationId xmlns:a16="http://schemas.microsoft.com/office/drawing/2014/main" id="{96AD5441-C6F5-4C2C-9C5A-D66F57523A4D}"/>
              </a:ext>
            </a:extLst>
          </p:cNvPr>
          <p:cNvPicPr>
            <a:picLocks noChangeAspect="1"/>
          </p:cNvPicPr>
          <p:nvPr/>
        </p:nvPicPr>
        <p:blipFill>
          <a:blip r:embed="rId4"/>
          <a:stretch>
            <a:fillRect/>
          </a:stretch>
        </p:blipFill>
        <p:spPr>
          <a:xfrm>
            <a:off x="3314803" y="3319846"/>
            <a:ext cx="8712648" cy="2991004"/>
          </a:xfrm>
          <a:prstGeom prst="rect">
            <a:avLst/>
          </a:prstGeom>
        </p:spPr>
      </p:pic>
    </p:spTree>
    <p:extLst>
      <p:ext uri="{BB962C8B-B14F-4D97-AF65-F5344CB8AC3E}">
        <p14:creationId xmlns:p14="http://schemas.microsoft.com/office/powerpoint/2010/main" val="289307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65A8795-4D0E-485B-B554-E8FF72C4AAB7}"/>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4" name="Рисунок 3">
            <a:extLst>
              <a:ext uri="{FF2B5EF4-FFF2-40B4-BE49-F238E27FC236}">
                <a16:creationId xmlns:a16="http://schemas.microsoft.com/office/drawing/2014/main" id="{6FB98D26-A5E7-475D-A7EC-15907E7DBD13}"/>
              </a:ext>
            </a:extLst>
          </p:cNvPr>
          <p:cNvPicPr>
            <a:picLocks noChangeAspect="1"/>
          </p:cNvPicPr>
          <p:nvPr/>
        </p:nvPicPr>
        <p:blipFill>
          <a:blip r:embed="rId2"/>
          <a:stretch>
            <a:fillRect/>
          </a:stretch>
        </p:blipFill>
        <p:spPr>
          <a:xfrm>
            <a:off x="263688" y="701149"/>
            <a:ext cx="4898247" cy="3261787"/>
          </a:xfrm>
          <a:prstGeom prst="rect">
            <a:avLst/>
          </a:prstGeom>
          <a:ln>
            <a:solidFill>
              <a:schemeClr val="accent1"/>
            </a:solidFill>
          </a:ln>
        </p:spPr>
      </p:pic>
      <p:pic>
        <p:nvPicPr>
          <p:cNvPr id="5" name="Рисунок 4">
            <a:extLst>
              <a:ext uri="{FF2B5EF4-FFF2-40B4-BE49-F238E27FC236}">
                <a16:creationId xmlns:a16="http://schemas.microsoft.com/office/drawing/2014/main" id="{37D12A65-9BF2-4E90-BAE2-D68DE6964F1A}"/>
              </a:ext>
            </a:extLst>
          </p:cNvPr>
          <p:cNvPicPr>
            <a:picLocks noChangeAspect="1"/>
          </p:cNvPicPr>
          <p:nvPr/>
        </p:nvPicPr>
        <p:blipFill>
          <a:blip r:embed="rId3"/>
          <a:stretch>
            <a:fillRect/>
          </a:stretch>
        </p:blipFill>
        <p:spPr>
          <a:xfrm>
            <a:off x="5300067" y="701149"/>
            <a:ext cx="6748819" cy="2638127"/>
          </a:xfrm>
          <a:prstGeom prst="rect">
            <a:avLst/>
          </a:prstGeom>
          <a:ln>
            <a:solidFill>
              <a:schemeClr val="accent1"/>
            </a:solidFill>
          </a:ln>
        </p:spPr>
      </p:pic>
      <p:pic>
        <p:nvPicPr>
          <p:cNvPr id="6" name="Рисунок 5">
            <a:extLst>
              <a:ext uri="{FF2B5EF4-FFF2-40B4-BE49-F238E27FC236}">
                <a16:creationId xmlns:a16="http://schemas.microsoft.com/office/drawing/2014/main" id="{A14D1289-E210-4528-BE07-7439F622BB5F}"/>
              </a:ext>
            </a:extLst>
          </p:cNvPr>
          <p:cNvPicPr>
            <a:picLocks noChangeAspect="1"/>
          </p:cNvPicPr>
          <p:nvPr/>
        </p:nvPicPr>
        <p:blipFill>
          <a:blip r:embed="rId4"/>
          <a:stretch>
            <a:fillRect/>
          </a:stretch>
        </p:blipFill>
        <p:spPr>
          <a:xfrm>
            <a:off x="157819" y="4630994"/>
            <a:ext cx="5004116" cy="1596602"/>
          </a:xfrm>
          <a:prstGeom prst="rect">
            <a:avLst/>
          </a:prstGeom>
          <a:ln>
            <a:solidFill>
              <a:schemeClr val="accent1"/>
            </a:solidFill>
          </a:ln>
        </p:spPr>
      </p:pic>
      <p:pic>
        <p:nvPicPr>
          <p:cNvPr id="7" name="Рисунок 6">
            <a:extLst>
              <a:ext uri="{FF2B5EF4-FFF2-40B4-BE49-F238E27FC236}">
                <a16:creationId xmlns:a16="http://schemas.microsoft.com/office/drawing/2014/main" id="{C946D076-733C-41B8-A05A-A00F69179E7C}"/>
              </a:ext>
            </a:extLst>
          </p:cNvPr>
          <p:cNvPicPr>
            <a:picLocks noChangeAspect="1"/>
          </p:cNvPicPr>
          <p:nvPr/>
        </p:nvPicPr>
        <p:blipFill rotWithShape="1">
          <a:blip r:embed="rId5"/>
          <a:srcRect l="4158" t="3896"/>
          <a:stretch/>
        </p:blipFill>
        <p:spPr>
          <a:xfrm>
            <a:off x="5710575" y="3866200"/>
            <a:ext cx="6436012" cy="2683799"/>
          </a:xfrm>
          <a:prstGeom prst="rect">
            <a:avLst/>
          </a:prstGeom>
          <a:ln>
            <a:solidFill>
              <a:schemeClr val="accent1"/>
            </a:solidFill>
          </a:ln>
        </p:spPr>
      </p:pic>
      <p:pic>
        <p:nvPicPr>
          <p:cNvPr id="8" name="Рисунок 7">
            <a:extLst>
              <a:ext uri="{FF2B5EF4-FFF2-40B4-BE49-F238E27FC236}">
                <a16:creationId xmlns:a16="http://schemas.microsoft.com/office/drawing/2014/main" id="{8C2EF3B5-5B94-46D0-8BD4-601938B6E7FE}"/>
              </a:ext>
            </a:extLst>
          </p:cNvPr>
          <p:cNvPicPr>
            <a:picLocks noChangeAspect="1"/>
          </p:cNvPicPr>
          <p:nvPr/>
        </p:nvPicPr>
        <p:blipFill>
          <a:blip r:embed="rId6"/>
          <a:stretch>
            <a:fillRect/>
          </a:stretch>
        </p:blipFill>
        <p:spPr>
          <a:xfrm>
            <a:off x="5371749" y="3866200"/>
            <a:ext cx="6820251" cy="2825895"/>
          </a:xfrm>
          <a:prstGeom prst="rect">
            <a:avLst/>
          </a:prstGeom>
          <a:ln>
            <a:solidFill>
              <a:srgbClr val="FF0000"/>
            </a:solidFill>
          </a:ln>
        </p:spPr>
      </p:pic>
    </p:spTree>
    <p:extLst>
      <p:ext uri="{BB962C8B-B14F-4D97-AF65-F5344CB8AC3E}">
        <p14:creationId xmlns:p14="http://schemas.microsoft.com/office/powerpoint/2010/main" val="3929425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564AEDB-AECC-4A50-91AE-4675D1C8559C}"/>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A7E65D52-6ECD-475C-AA54-D8AD5A8AEAC1}"/>
              </a:ext>
            </a:extLst>
          </p:cNvPr>
          <p:cNvPicPr>
            <a:picLocks noChangeAspect="1"/>
          </p:cNvPicPr>
          <p:nvPr/>
        </p:nvPicPr>
        <p:blipFill>
          <a:blip r:embed="rId2"/>
          <a:stretch>
            <a:fillRect/>
          </a:stretch>
        </p:blipFill>
        <p:spPr>
          <a:xfrm>
            <a:off x="192975" y="2541256"/>
            <a:ext cx="5903025" cy="4080787"/>
          </a:xfrm>
          <a:prstGeom prst="rect">
            <a:avLst/>
          </a:prstGeom>
        </p:spPr>
      </p:pic>
      <p:pic>
        <p:nvPicPr>
          <p:cNvPr id="4" name="Рисунок 3">
            <a:extLst>
              <a:ext uri="{FF2B5EF4-FFF2-40B4-BE49-F238E27FC236}">
                <a16:creationId xmlns:a16="http://schemas.microsoft.com/office/drawing/2014/main" id="{A719BEF7-3407-4B4F-99FB-E1B7761879B3}"/>
              </a:ext>
            </a:extLst>
          </p:cNvPr>
          <p:cNvPicPr>
            <a:picLocks noChangeAspect="1"/>
          </p:cNvPicPr>
          <p:nvPr/>
        </p:nvPicPr>
        <p:blipFill>
          <a:blip r:embed="rId3"/>
          <a:stretch>
            <a:fillRect/>
          </a:stretch>
        </p:blipFill>
        <p:spPr>
          <a:xfrm>
            <a:off x="5129768" y="351063"/>
            <a:ext cx="6826601" cy="2781443"/>
          </a:xfrm>
          <a:prstGeom prst="rect">
            <a:avLst/>
          </a:prstGeom>
        </p:spPr>
      </p:pic>
    </p:spTree>
    <p:extLst>
      <p:ext uri="{BB962C8B-B14F-4D97-AF65-F5344CB8AC3E}">
        <p14:creationId xmlns:p14="http://schemas.microsoft.com/office/powerpoint/2010/main" val="147937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052D643-BDCE-468A-BD00-7A23AD9EC52B}"/>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91A1BC71-E7F6-4DD7-95F1-57549BC73244}"/>
              </a:ext>
            </a:extLst>
          </p:cNvPr>
          <p:cNvPicPr>
            <a:picLocks noChangeAspect="1"/>
          </p:cNvPicPr>
          <p:nvPr/>
        </p:nvPicPr>
        <p:blipFill rotWithShape="1">
          <a:blip r:embed="rId2"/>
          <a:srcRect r="309"/>
          <a:stretch/>
        </p:blipFill>
        <p:spPr>
          <a:xfrm>
            <a:off x="118431" y="2796451"/>
            <a:ext cx="5875314" cy="4061549"/>
          </a:xfrm>
          <a:prstGeom prst="rect">
            <a:avLst/>
          </a:prstGeom>
        </p:spPr>
      </p:pic>
      <p:pic>
        <p:nvPicPr>
          <p:cNvPr id="4" name="Рисунок 3">
            <a:extLst>
              <a:ext uri="{FF2B5EF4-FFF2-40B4-BE49-F238E27FC236}">
                <a16:creationId xmlns:a16="http://schemas.microsoft.com/office/drawing/2014/main" id="{09C74E9F-FEF4-4234-9876-71D41A2D580B}"/>
              </a:ext>
            </a:extLst>
          </p:cNvPr>
          <p:cNvPicPr>
            <a:picLocks noChangeAspect="1"/>
          </p:cNvPicPr>
          <p:nvPr/>
        </p:nvPicPr>
        <p:blipFill>
          <a:blip r:embed="rId3"/>
          <a:stretch>
            <a:fillRect/>
          </a:stretch>
        </p:blipFill>
        <p:spPr>
          <a:xfrm>
            <a:off x="5005692" y="626510"/>
            <a:ext cx="6864703" cy="2749691"/>
          </a:xfrm>
          <a:prstGeom prst="rect">
            <a:avLst/>
          </a:prstGeom>
        </p:spPr>
      </p:pic>
    </p:spTree>
    <p:extLst>
      <p:ext uri="{BB962C8B-B14F-4D97-AF65-F5344CB8AC3E}">
        <p14:creationId xmlns:p14="http://schemas.microsoft.com/office/powerpoint/2010/main" val="55665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D728ECB-7212-41F1-A0F5-1B620462C94C}"/>
              </a:ext>
            </a:extLst>
          </p:cNvPr>
          <p:cNvPicPr>
            <a:picLocks noChangeAspect="1"/>
          </p:cNvPicPr>
          <p:nvPr/>
        </p:nvPicPr>
        <p:blipFill>
          <a:blip r:embed="rId2"/>
          <a:stretch>
            <a:fillRect/>
          </a:stretch>
        </p:blipFill>
        <p:spPr>
          <a:xfrm>
            <a:off x="9067480" y="4259334"/>
            <a:ext cx="2925437" cy="2359852"/>
          </a:xfrm>
          <a:prstGeom prst="rect">
            <a:avLst/>
          </a:prstGeom>
        </p:spPr>
      </p:pic>
      <p:sp>
        <p:nvSpPr>
          <p:cNvPr id="4" name="Прямоугольник 3">
            <a:extLst>
              <a:ext uri="{FF2B5EF4-FFF2-40B4-BE49-F238E27FC236}">
                <a16:creationId xmlns:a16="http://schemas.microsoft.com/office/drawing/2014/main" id="{0A8D23EB-D040-4933-BFAD-1AE732FA995A}"/>
              </a:ext>
            </a:extLst>
          </p:cNvPr>
          <p:cNvSpPr/>
          <p:nvPr/>
        </p:nvSpPr>
        <p:spPr>
          <a:xfrm>
            <a:off x="306422" y="665125"/>
            <a:ext cx="11456891" cy="2031325"/>
          </a:xfrm>
          <a:prstGeom prst="rect">
            <a:avLst/>
          </a:prstGeom>
        </p:spPr>
        <p:txBody>
          <a:bodyPr wrap="square">
            <a:spAutoFit/>
          </a:bodyPr>
          <a:lstStyle/>
          <a:p>
            <a:r>
              <a:rPr lang="ru-RU" b="1" dirty="0">
                <a:solidFill>
                  <a:srgbClr val="202122"/>
                </a:solidFill>
                <a:latin typeface="Arial" panose="020B0604020202020204" pitchFamily="34" charset="0"/>
              </a:rPr>
              <a:t>Муравьиный алгоритм</a:t>
            </a:r>
            <a:r>
              <a:rPr lang="ru-RU" dirty="0">
                <a:solidFill>
                  <a:srgbClr val="202122"/>
                </a:solidFill>
                <a:latin typeface="Arial" panose="020B0604020202020204" pitchFamily="34" charset="0"/>
              </a:rPr>
              <a:t> (</a:t>
            </a:r>
            <a:r>
              <a:rPr lang="ru-RU" i="1" dirty="0">
                <a:solidFill>
                  <a:srgbClr val="202122"/>
                </a:solidFill>
                <a:latin typeface="Arial" panose="020B0604020202020204" pitchFamily="34" charset="0"/>
              </a:rPr>
              <a:t>алгоритм оптимизации подражанием муравьиной колонии</a:t>
            </a:r>
            <a:r>
              <a:rPr lang="ru-RU" dirty="0">
                <a:solidFill>
                  <a:srgbClr val="202122"/>
                </a:solidFill>
                <a:latin typeface="Arial" panose="020B0604020202020204" pitchFamily="34" charset="0"/>
              </a:rPr>
              <a:t>, </a:t>
            </a:r>
            <a:r>
              <a:rPr lang="ru-RU" dirty="0">
                <a:solidFill>
                  <a:srgbClr val="0645AD"/>
                </a:solidFill>
                <a:latin typeface="Arial" panose="020B0604020202020204" pitchFamily="34" charset="0"/>
                <a:hlinkClick r:id="rId3" tooltip="Английский язык"/>
              </a:rPr>
              <a:t>англ.</a:t>
            </a:r>
            <a:r>
              <a:rPr lang="ru-RU" dirty="0">
                <a:solidFill>
                  <a:srgbClr val="202122"/>
                </a:solidFill>
                <a:latin typeface="Arial" panose="020B0604020202020204" pitchFamily="34" charset="0"/>
              </a:rPr>
              <a:t> </a:t>
            </a:r>
            <a:r>
              <a:rPr lang="ru-RU" i="1" dirty="0" err="1">
                <a:solidFill>
                  <a:srgbClr val="202122"/>
                </a:solidFill>
                <a:latin typeface="Arial" panose="020B0604020202020204" pitchFamily="34" charset="0"/>
              </a:rPr>
              <a:t>ant</a:t>
            </a:r>
            <a:r>
              <a:rPr lang="ru-RU" i="1" dirty="0">
                <a:solidFill>
                  <a:srgbClr val="202122"/>
                </a:solidFill>
                <a:latin typeface="Arial" panose="020B0604020202020204" pitchFamily="34" charset="0"/>
              </a:rPr>
              <a:t> </a:t>
            </a:r>
            <a:r>
              <a:rPr lang="ru-RU" i="1" dirty="0" err="1">
                <a:solidFill>
                  <a:srgbClr val="202122"/>
                </a:solidFill>
                <a:latin typeface="Arial" panose="020B0604020202020204" pitchFamily="34" charset="0"/>
              </a:rPr>
              <a:t>colony</a:t>
            </a:r>
            <a:r>
              <a:rPr lang="ru-RU" i="1" dirty="0">
                <a:solidFill>
                  <a:srgbClr val="202122"/>
                </a:solidFill>
                <a:latin typeface="Arial" panose="020B0604020202020204" pitchFamily="34" charset="0"/>
              </a:rPr>
              <a:t> </a:t>
            </a:r>
            <a:r>
              <a:rPr lang="ru-RU" i="1" dirty="0" err="1">
                <a:solidFill>
                  <a:srgbClr val="202122"/>
                </a:solidFill>
                <a:latin typeface="Arial" panose="020B0604020202020204" pitchFamily="34" charset="0"/>
              </a:rPr>
              <a:t>optimization</a:t>
            </a:r>
            <a:r>
              <a:rPr lang="ru-RU" dirty="0">
                <a:solidFill>
                  <a:srgbClr val="202122"/>
                </a:solidFill>
                <a:latin typeface="Arial" panose="020B0604020202020204" pitchFamily="34" charset="0"/>
              </a:rPr>
              <a:t>, ACO) — один из эффективных </a:t>
            </a:r>
            <a:r>
              <a:rPr lang="ru-RU" dirty="0">
                <a:solidFill>
                  <a:srgbClr val="0645AD"/>
                </a:solidFill>
                <a:latin typeface="Arial" panose="020B0604020202020204" pitchFamily="34" charset="0"/>
                <a:hlinkClick r:id="rId4" tooltip="Полиномиальный алгоритм"/>
              </a:rPr>
              <a:t>полиномиальных алгоритмов</a:t>
            </a:r>
            <a:r>
              <a:rPr lang="ru-RU" dirty="0">
                <a:solidFill>
                  <a:srgbClr val="202122"/>
                </a:solidFill>
                <a:latin typeface="Arial" panose="020B0604020202020204" pitchFamily="34" charset="0"/>
              </a:rPr>
              <a:t> для нахождения приближённых решений </a:t>
            </a:r>
            <a:r>
              <a:rPr lang="ru-RU" dirty="0">
                <a:solidFill>
                  <a:srgbClr val="0645AD"/>
                </a:solidFill>
                <a:latin typeface="Arial" panose="020B0604020202020204" pitchFamily="34" charset="0"/>
                <a:hlinkClick r:id="rId5" tooltip="Задача коммивояжёра"/>
              </a:rPr>
              <a:t>задачи коммивояжёра</a:t>
            </a:r>
            <a:r>
              <a:rPr lang="ru-RU" dirty="0">
                <a:solidFill>
                  <a:srgbClr val="202122"/>
                </a:solidFill>
                <a:latin typeface="Arial" panose="020B0604020202020204" pitchFamily="34" charset="0"/>
              </a:rPr>
              <a:t>, а также решения аналогичных задач поиска маршрутов на </a:t>
            </a:r>
            <a:r>
              <a:rPr lang="ru-RU" dirty="0">
                <a:solidFill>
                  <a:srgbClr val="0645AD"/>
                </a:solidFill>
                <a:latin typeface="Arial" panose="020B0604020202020204" pitchFamily="34" charset="0"/>
                <a:hlinkClick r:id="rId6" tooltip="Граф (математика)"/>
              </a:rPr>
              <a:t>графах</a:t>
            </a:r>
            <a:r>
              <a:rPr lang="ru-RU" dirty="0">
                <a:solidFill>
                  <a:srgbClr val="202122"/>
                </a:solidFill>
                <a:latin typeface="Arial" panose="020B0604020202020204" pitchFamily="34" charset="0"/>
              </a:rPr>
              <a:t>. Суть подхода заключается в анализе и использовании модели поведения </a:t>
            </a:r>
            <a:r>
              <a:rPr lang="ru-RU" dirty="0">
                <a:solidFill>
                  <a:srgbClr val="0645AD"/>
                </a:solidFill>
                <a:latin typeface="Arial" panose="020B0604020202020204" pitchFamily="34" charset="0"/>
                <a:hlinkClick r:id="rId7" tooltip="Муравей"/>
              </a:rPr>
              <a:t>муравьёв</a:t>
            </a:r>
            <a:r>
              <a:rPr lang="ru-RU" dirty="0">
                <a:solidFill>
                  <a:srgbClr val="202122"/>
                </a:solidFill>
                <a:latin typeface="Arial" panose="020B0604020202020204" pitchFamily="34" charset="0"/>
              </a:rPr>
              <a:t>, ищущих пути от колонии к источнику питания, и представляет собой </a:t>
            </a:r>
            <a:r>
              <a:rPr lang="ru-RU" dirty="0" err="1">
                <a:solidFill>
                  <a:srgbClr val="202122"/>
                </a:solidFill>
                <a:latin typeface="Arial" panose="020B0604020202020204" pitchFamily="34" charset="0"/>
              </a:rPr>
              <a:t>метаэвристическую</a:t>
            </a:r>
            <a:r>
              <a:rPr lang="ru-RU" dirty="0">
                <a:solidFill>
                  <a:srgbClr val="202122"/>
                </a:solidFill>
                <a:latin typeface="Arial" panose="020B0604020202020204" pitchFamily="34" charset="0"/>
              </a:rPr>
              <a:t> оптимизацию. Первая версия алгоритма, предложенная доктором наук </a:t>
            </a:r>
            <a:r>
              <a:rPr lang="ru-RU" dirty="0">
                <a:solidFill>
                  <a:srgbClr val="BA0000"/>
                </a:solidFill>
                <a:latin typeface="Arial" panose="020B0604020202020204" pitchFamily="34" charset="0"/>
                <a:hlinkClick r:id="rId8" tooltip="Марко Дориго (страница отсутствует)"/>
              </a:rPr>
              <a:t>Марко </a:t>
            </a:r>
            <a:r>
              <a:rPr lang="ru-RU" dirty="0" err="1">
                <a:solidFill>
                  <a:srgbClr val="BA0000"/>
                </a:solidFill>
                <a:latin typeface="Arial" panose="020B0604020202020204" pitchFamily="34" charset="0"/>
                <a:hlinkClick r:id="rId8" tooltip="Марко Дориго (страница отсутствует)"/>
              </a:rPr>
              <a:t>Дориго</a:t>
            </a:r>
            <a:r>
              <a:rPr lang="ru-RU" dirty="0">
                <a:solidFill>
                  <a:srgbClr val="202122"/>
                </a:solidFill>
                <a:latin typeface="Arial" panose="020B0604020202020204" pitchFamily="34" charset="0"/>
              </a:rPr>
              <a:t> в </a:t>
            </a:r>
            <a:r>
              <a:rPr lang="ru-RU" dirty="0">
                <a:solidFill>
                  <a:srgbClr val="0645AD"/>
                </a:solidFill>
                <a:latin typeface="Arial" panose="020B0604020202020204" pitchFamily="34" charset="0"/>
                <a:hlinkClick r:id="rId9" tooltip="1992 год"/>
              </a:rPr>
              <a:t>1992 году</a:t>
            </a:r>
            <a:r>
              <a:rPr lang="ru-RU" dirty="0">
                <a:solidFill>
                  <a:srgbClr val="202122"/>
                </a:solidFill>
                <a:latin typeface="Arial" panose="020B0604020202020204" pitchFamily="34" charset="0"/>
              </a:rPr>
              <a:t>, была направлена на поиск оптимального пути в графе.</a:t>
            </a:r>
            <a:endParaRPr lang="ru-RU" dirty="0"/>
          </a:p>
        </p:txBody>
      </p:sp>
      <p:sp>
        <p:nvSpPr>
          <p:cNvPr id="5" name="Прямоугольник 4">
            <a:extLst>
              <a:ext uri="{FF2B5EF4-FFF2-40B4-BE49-F238E27FC236}">
                <a16:creationId xmlns:a16="http://schemas.microsoft.com/office/drawing/2014/main" id="{796B3E86-C7D0-4784-AED9-D95C228F0F4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
        <p:nvSpPr>
          <p:cNvPr id="6" name="Прямоугольник 5">
            <a:extLst>
              <a:ext uri="{FF2B5EF4-FFF2-40B4-BE49-F238E27FC236}">
                <a16:creationId xmlns:a16="http://schemas.microsoft.com/office/drawing/2014/main" id="{A3C18F95-09A1-4FD9-B9B5-A0694DBF3447}"/>
              </a:ext>
            </a:extLst>
          </p:cNvPr>
          <p:cNvSpPr/>
          <p:nvPr/>
        </p:nvSpPr>
        <p:spPr>
          <a:xfrm>
            <a:off x="306422" y="3295199"/>
            <a:ext cx="8224684" cy="3323987"/>
          </a:xfrm>
          <a:prstGeom prst="rect">
            <a:avLst/>
          </a:prstGeom>
        </p:spPr>
        <p:txBody>
          <a:bodyPr wrap="square">
            <a:spAutoFit/>
          </a:bodyPr>
          <a:lstStyle/>
          <a:p>
            <a:pPr>
              <a:buFont typeface="Arial" panose="020B0604020202020204" pitchFamily="34" charset="0"/>
              <a:buChar char="•"/>
            </a:pPr>
            <a:r>
              <a:rPr lang="ru-RU" sz="1400" dirty="0">
                <a:solidFill>
                  <a:srgbClr val="0645AD"/>
                </a:solidFill>
                <a:latin typeface="Arial" panose="020B0604020202020204" pitchFamily="34" charset="0"/>
                <a:hlinkClick r:id="rId10" tooltip="1959"/>
              </a:rPr>
              <a:t>1959</a:t>
            </a:r>
            <a:r>
              <a:rPr lang="ru-RU" sz="1400" dirty="0">
                <a:solidFill>
                  <a:srgbClr val="202122"/>
                </a:solidFill>
                <a:latin typeface="Arial" panose="020B0604020202020204" pitchFamily="34" charset="0"/>
              </a:rPr>
              <a:t> — </a:t>
            </a:r>
            <a:r>
              <a:rPr lang="ru-RU" sz="1400" dirty="0">
                <a:solidFill>
                  <a:srgbClr val="0645AD"/>
                </a:solidFill>
                <a:latin typeface="Arial" panose="020B0604020202020204" pitchFamily="34" charset="0"/>
                <a:hlinkClick r:id="rId11" tooltip="Пьер-Поль Грассе"/>
              </a:rPr>
              <a:t>Пьер-Поль Грассе</a:t>
            </a:r>
            <a:r>
              <a:rPr lang="ru-RU" sz="1400" dirty="0">
                <a:solidFill>
                  <a:srgbClr val="202122"/>
                </a:solidFill>
                <a:latin typeface="Arial" panose="020B0604020202020204" pitchFamily="34" charset="0"/>
              </a:rPr>
              <a:t> изложил теорию </a:t>
            </a:r>
            <a:r>
              <a:rPr lang="ru-RU" sz="1400" dirty="0" err="1">
                <a:solidFill>
                  <a:srgbClr val="202122"/>
                </a:solidFill>
                <a:latin typeface="Arial" panose="020B0604020202020204" pitchFamily="34" charset="0"/>
              </a:rPr>
              <a:t>стигмергии</a:t>
            </a:r>
            <a:r>
              <a:rPr lang="ru-RU" sz="1400" dirty="0">
                <a:solidFill>
                  <a:srgbClr val="202122"/>
                </a:solidFill>
                <a:latin typeface="Arial" panose="020B0604020202020204" pitchFamily="34" charset="0"/>
              </a:rPr>
              <a:t>, чтобы объяснить поведение колонии термитов;</a:t>
            </a:r>
          </a:p>
          <a:p>
            <a:pPr>
              <a:buFont typeface="Arial" panose="020B0604020202020204" pitchFamily="34" charset="0"/>
              <a:buChar char="•"/>
            </a:pPr>
            <a:r>
              <a:rPr lang="ru-RU" sz="1400" dirty="0">
                <a:solidFill>
                  <a:srgbClr val="0645AD"/>
                </a:solidFill>
                <a:latin typeface="Arial" panose="020B0604020202020204" pitchFamily="34" charset="0"/>
                <a:hlinkClick r:id="rId12" tooltip="1983"/>
              </a:rPr>
              <a:t>1983</a:t>
            </a:r>
            <a:r>
              <a:rPr lang="ru-RU" sz="1400" dirty="0">
                <a:solidFill>
                  <a:srgbClr val="202122"/>
                </a:solidFill>
                <a:latin typeface="Arial" panose="020B0604020202020204" pitchFamily="34" charset="0"/>
              </a:rPr>
              <a:t> — </a:t>
            </a:r>
            <a:r>
              <a:rPr lang="ru-RU" sz="1400" dirty="0" err="1">
                <a:solidFill>
                  <a:srgbClr val="202122"/>
                </a:solidFill>
                <a:latin typeface="Arial" panose="020B0604020202020204" pitchFamily="34" charset="0"/>
              </a:rPr>
              <a:t>Денеборг</a:t>
            </a:r>
            <a:r>
              <a:rPr lang="ru-RU" sz="1400" dirty="0">
                <a:solidFill>
                  <a:srgbClr val="202122"/>
                </a:solidFill>
                <a:latin typeface="Arial" panose="020B0604020202020204" pitchFamily="34" charset="0"/>
              </a:rPr>
              <a:t> и его коллеги проанализировали коллективное поведение муравьёв;</a:t>
            </a:r>
          </a:p>
          <a:p>
            <a:pPr>
              <a:buFont typeface="Arial" panose="020B0604020202020204" pitchFamily="34" charset="0"/>
              <a:buChar char="•"/>
            </a:pPr>
            <a:r>
              <a:rPr lang="ru-RU" sz="1400" dirty="0">
                <a:solidFill>
                  <a:srgbClr val="0645AD"/>
                </a:solidFill>
                <a:latin typeface="Arial" panose="020B0604020202020204" pitchFamily="34" charset="0"/>
                <a:hlinkClick r:id="rId13" tooltip="1988"/>
              </a:rPr>
              <a:t>1988</a:t>
            </a:r>
            <a:r>
              <a:rPr lang="ru-RU" sz="1400" dirty="0">
                <a:solidFill>
                  <a:srgbClr val="202122"/>
                </a:solidFill>
                <a:latin typeface="Arial" panose="020B0604020202020204" pitchFamily="34" charset="0"/>
              </a:rPr>
              <a:t> — Мэйсон и </a:t>
            </a:r>
            <a:r>
              <a:rPr lang="ru-RU" sz="1400" dirty="0" err="1">
                <a:solidFill>
                  <a:srgbClr val="202122"/>
                </a:solidFill>
                <a:latin typeface="Arial" panose="020B0604020202020204" pitchFamily="34" charset="0"/>
              </a:rPr>
              <a:t>Мандерский</a:t>
            </a:r>
            <a:r>
              <a:rPr lang="ru-RU" sz="1400" dirty="0">
                <a:solidFill>
                  <a:srgbClr val="202122"/>
                </a:solidFill>
                <a:latin typeface="Arial" panose="020B0604020202020204" pitchFamily="34" charset="0"/>
              </a:rPr>
              <a:t> опубликовали статью о «самоорганизации» среди муравьёв;</a:t>
            </a:r>
          </a:p>
          <a:p>
            <a:pPr>
              <a:buFont typeface="Arial" panose="020B0604020202020204" pitchFamily="34" charset="0"/>
              <a:buChar char="•"/>
            </a:pPr>
            <a:r>
              <a:rPr lang="ru-RU" sz="1400" dirty="0">
                <a:solidFill>
                  <a:srgbClr val="0645AD"/>
                </a:solidFill>
                <a:latin typeface="Arial" panose="020B0604020202020204" pitchFamily="34" charset="0"/>
                <a:hlinkClick r:id="rId14" tooltip="1989"/>
              </a:rPr>
              <a:t>1989</a:t>
            </a:r>
            <a:r>
              <a:rPr lang="ru-RU" sz="1400" dirty="0">
                <a:solidFill>
                  <a:srgbClr val="202122"/>
                </a:solidFill>
                <a:latin typeface="Arial" panose="020B0604020202020204" pitchFamily="34" charset="0"/>
              </a:rPr>
              <a:t> — работа Арона, </a:t>
            </a:r>
            <a:r>
              <a:rPr lang="ru-RU" sz="1400" dirty="0" err="1">
                <a:solidFill>
                  <a:srgbClr val="202122"/>
                </a:solidFill>
                <a:latin typeface="Arial" panose="020B0604020202020204" pitchFamily="34" charset="0"/>
              </a:rPr>
              <a:t>Госса</a:t>
            </a:r>
            <a:r>
              <a:rPr lang="ru-RU" sz="1400" dirty="0">
                <a:solidFill>
                  <a:srgbClr val="202122"/>
                </a:solidFill>
                <a:latin typeface="Arial" panose="020B0604020202020204" pitchFamily="34" charset="0"/>
              </a:rPr>
              <a:t>, </a:t>
            </a:r>
            <a:r>
              <a:rPr lang="ru-RU" sz="1400" dirty="0" err="1">
                <a:solidFill>
                  <a:srgbClr val="202122"/>
                </a:solidFill>
                <a:latin typeface="Arial" panose="020B0604020202020204" pitchFamily="34" charset="0"/>
              </a:rPr>
              <a:t>Денерборга</a:t>
            </a:r>
            <a:r>
              <a:rPr lang="ru-RU" sz="1400" dirty="0">
                <a:solidFill>
                  <a:srgbClr val="202122"/>
                </a:solidFill>
                <a:latin typeface="Arial" panose="020B0604020202020204" pitchFamily="34" charset="0"/>
              </a:rPr>
              <a:t> и </a:t>
            </a:r>
            <a:r>
              <a:rPr lang="ru-RU" sz="1400" dirty="0" err="1">
                <a:solidFill>
                  <a:srgbClr val="202122"/>
                </a:solidFill>
                <a:latin typeface="Arial" panose="020B0604020202020204" pitchFamily="34" charset="0"/>
              </a:rPr>
              <a:t>Пастелеса</a:t>
            </a:r>
            <a:r>
              <a:rPr lang="ru-RU" sz="1400" dirty="0">
                <a:solidFill>
                  <a:srgbClr val="202122"/>
                </a:solidFill>
                <a:latin typeface="Arial" panose="020B0604020202020204" pitchFamily="34" charset="0"/>
              </a:rPr>
              <a:t> «коллективное поведение </a:t>
            </a:r>
            <a:r>
              <a:rPr lang="ru-RU" sz="1400" dirty="0">
                <a:solidFill>
                  <a:srgbClr val="BA0000"/>
                </a:solidFill>
                <a:latin typeface="Arial" panose="020B0604020202020204" pitchFamily="34" charset="0"/>
                <a:hlinkClick r:id="rId15" tooltip="Аргентинские муравьи (страница отсутствует)"/>
              </a:rPr>
              <a:t>аргентинских муравьёв</a:t>
            </a:r>
            <a:r>
              <a:rPr lang="ru-RU" sz="1400" dirty="0">
                <a:solidFill>
                  <a:srgbClr val="202122"/>
                </a:solidFill>
                <a:latin typeface="Arial" panose="020B0604020202020204" pitchFamily="34" charset="0"/>
              </a:rPr>
              <a:t>», которая дала идею алгоритма муравьиной колонии;</a:t>
            </a:r>
          </a:p>
          <a:p>
            <a:pPr>
              <a:buFont typeface="Arial" panose="020B0604020202020204" pitchFamily="34" charset="0"/>
              <a:buChar char="•"/>
            </a:pPr>
            <a:r>
              <a:rPr lang="ru-RU" sz="1400" dirty="0">
                <a:solidFill>
                  <a:srgbClr val="0645AD"/>
                </a:solidFill>
                <a:latin typeface="Arial" panose="020B0604020202020204" pitchFamily="34" charset="0"/>
                <a:hlinkClick r:id="rId14" tooltip="1989"/>
              </a:rPr>
              <a:t>1989</a:t>
            </a:r>
            <a:r>
              <a:rPr lang="ru-RU" sz="1400" dirty="0">
                <a:solidFill>
                  <a:srgbClr val="202122"/>
                </a:solidFill>
                <a:latin typeface="Arial" panose="020B0604020202020204" pitchFamily="34" charset="0"/>
              </a:rPr>
              <a:t> — реализация модели поведения в поисках питания </a:t>
            </a:r>
            <a:r>
              <a:rPr lang="ru-RU" sz="1400" dirty="0" err="1">
                <a:solidFill>
                  <a:srgbClr val="202122"/>
                </a:solidFill>
                <a:latin typeface="Arial" panose="020B0604020202020204" pitchFamily="34" charset="0"/>
              </a:rPr>
              <a:t>Эблингом</a:t>
            </a:r>
            <a:r>
              <a:rPr lang="ru-RU" sz="1400" dirty="0">
                <a:solidFill>
                  <a:srgbClr val="202122"/>
                </a:solidFill>
                <a:latin typeface="Arial" panose="020B0604020202020204" pitchFamily="34" charset="0"/>
              </a:rPr>
              <a:t> и его коллегами</a:t>
            </a:r>
            <a:r>
              <a:rPr lang="ru-RU" sz="1400" baseline="30000" dirty="0">
                <a:solidFill>
                  <a:srgbClr val="0645AD"/>
                </a:solidFill>
                <a:latin typeface="Arial" panose="020B0604020202020204" pitchFamily="34" charset="0"/>
              </a:rPr>
              <a:t>[</a:t>
            </a:r>
            <a:r>
              <a:rPr lang="ru-RU" sz="1400" dirty="0">
                <a:solidFill>
                  <a:srgbClr val="202122"/>
                </a:solidFill>
                <a:latin typeface="Arial" panose="020B0604020202020204" pitchFamily="34" charset="0"/>
              </a:rPr>
              <a:t>;</a:t>
            </a:r>
          </a:p>
          <a:p>
            <a:pPr>
              <a:buFont typeface="Arial" panose="020B0604020202020204" pitchFamily="34" charset="0"/>
              <a:buChar char="•"/>
            </a:pPr>
            <a:r>
              <a:rPr lang="ru-RU" sz="1400" dirty="0">
                <a:solidFill>
                  <a:srgbClr val="0645AD"/>
                </a:solidFill>
                <a:latin typeface="Arial" panose="020B0604020202020204" pitchFamily="34" charset="0"/>
                <a:hlinkClick r:id="rId16" tooltip="1991"/>
              </a:rPr>
              <a:t>1991</a:t>
            </a:r>
            <a:r>
              <a:rPr lang="ru-RU" sz="1400" dirty="0">
                <a:solidFill>
                  <a:srgbClr val="202122"/>
                </a:solidFill>
                <a:latin typeface="Arial" panose="020B0604020202020204" pitchFamily="34" charset="0"/>
              </a:rPr>
              <a:t> — </a:t>
            </a:r>
            <a:r>
              <a:rPr lang="ru-RU" sz="1400" dirty="0">
                <a:solidFill>
                  <a:srgbClr val="FF0000"/>
                </a:solidFill>
                <a:latin typeface="Arial" panose="020B0604020202020204" pitchFamily="34" charset="0"/>
              </a:rPr>
              <a:t>М. </a:t>
            </a:r>
            <a:r>
              <a:rPr lang="ru-RU" sz="1400" dirty="0" err="1">
                <a:solidFill>
                  <a:srgbClr val="FF0000"/>
                </a:solidFill>
                <a:latin typeface="Arial" panose="020B0604020202020204" pitchFamily="34" charset="0"/>
              </a:rPr>
              <a:t>Дориго</a:t>
            </a:r>
            <a:r>
              <a:rPr lang="ru-RU" sz="1400" dirty="0">
                <a:solidFill>
                  <a:srgbClr val="FF0000"/>
                </a:solidFill>
                <a:latin typeface="Arial" panose="020B0604020202020204" pitchFamily="34" charset="0"/>
              </a:rPr>
              <a:t> предложил понятие «муравьиная система» в своей докторской диссертации </a:t>
            </a:r>
            <a:r>
              <a:rPr lang="ru-RU" sz="1400" dirty="0">
                <a:solidFill>
                  <a:srgbClr val="202122"/>
                </a:solidFill>
                <a:latin typeface="Arial" panose="020B0604020202020204" pitchFamily="34" charset="0"/>
              </a:rPr>
              <a:t>(которая была опубликована в 1992 году).</a:t>
            </a:r>
          </a:p>
          <a:p>
            <a:pPr>
              <a:buFont typeface="Arial" panose="020B0604020202020204" pitchFamily="34" charset="0"/>
              <a:buChar char="•"/>
            </a:pPr>
            <a:r>
              <a:rPr lang="ru-RU" sz="1400" dirty="0">
                <a:solidFill>
                  <a:srgbClr val="0645AD"/>
                </a:solidFill>
                <a:latin typeface="Arial" panose="020B0604020202020204" pitchFamily="34" charset="0"/>
                <a:hlinkClick r:id="rId17" tooltip="2001"/>
              </a:rPr>
              <a:t>2001</a:t>
            </a:r>
            <a:r>
              <a:rPr lang="ru-RU" sz="1400" dirty="0">
                <a:solidFill>
                  <a:srgbClr val="202122"/>
                </a:solidFill>
                <a:latin typeface="Arial" panose="020B0604020202020204" pitchFamily="34" charset="0"/>
              </a:rPr>
              <a:t> — IREDA и его сотрудники опубликовали первый многоцелевой алгоритм</a:t>
            </a:r>
          </a:p>
          <a:p>
            <a:pPr>
              <a:buFont typeface="Arial" panose="020B0604020202020204" pitchFamily="34" charset="0"/>
              <a:buChar char="•"/>
            </a:pPr>
            <a:r>
              <a:rPr lang="ru-RU" sz="1400" dirty="0">
                <a:solidFill>
                  <a:srgbClr val="0645AD"/>
                </a:solidFill>
                <a:latin typeface="Arial" panose="020B0604020202020204" pitchFamily="34" charset="0"/>
                <a:hlinkClick r:id="rId18" tooltip="2002"/>
              </a:rPr>
              <a:t>2002</a:t>
            </a:r>
            <a:r>
              <a:rPr lang="ru-RU" sz="1400" dirty="0">
                <a:solidFill>
                  <a:srgbClr val="202122"/>
                </a:solidFill>
                <a:latin typeface="Arial" panose="020B0604020202020204" pitchFamily="34" charset="0"/>
              </a:rPr>
              <a:t> — первое применение в разработке графики, </a:t>
            </a:r>
            <a:r>
              <a:rPr lang="ru-RU" sz="1400" dirty="0">
                <a:solidFill>
                  <a:srgbClr val="0645AD"/>
                </a:solidFill>
                <a:latin typeface="Arial" panose="020B0604020202020204" pitchFamily="34" charset="0"/>
                <a:hlinkClick r:id="rId19" tooltip="Байесовская сеть доверия"/>
              </a:rPr>
              <a:t>байесовские сети</a:t>
            </a:r>
            <a:r>
              <a:rPr lang="ru-RU" sz="1400" dirty="0">
                <a:solidFill>
                  <a:srgbClr val="202122"/>
                </a:solidFill>
                <a:latin typeface="Arial" panose="020B0604020202020204" pitchFamily="34" charset="0"/>
              </a:rPr>
              <a:t>;</a:t>
            </a:r>
          </a:p>
          <a:p>
            <a:pPr>
              <a:buFont typeface="Arial" panose="020B0604020202020204" pitchFamily="34" charset="0"/>
              <a:buChar char="•"/>
            </a:pPr>
            <a:r>
              <a:rPr lang="ru-RU" sz="1400" dirty="0">
                <a:solidFill>
                  <a:srgbClr val="0645AD"/>
                </a:solidFill>
                <a:latin typeface="Arial" panose="020B0604020202020204" pitchFamily="34" charset="0"/>
                <a:hlinkClick r:id="rId18" tooltip="2002"/>
              </a:rPr>
              <a:t>2002</a:t>
            </a:r>
            <a:r>
              <a:rPr lang="ru-RU" sz="1400" dirty="0">
                <a:solidFill>
                  <a:srgbClr val="202122"/>
                </a:solidFill>
                <a:latin typeface="Arial" panose="020B0604020202020204" pitchFamily="34" charset="0"/>
              </a:rPr>
              <a:t> — </a:t>
            </a:r>
            <a:r>
              <a:rPr lang="ru-RU" sz="1400" dirty="0" err="1">
                <a:solidFill>
                  <a:srgbClr val="202122"/>
                </a:solidFill>
                <a:latin typeface="Arial" panose="020B0604020202020204" pitchFamily="34" charset="0"/>
              </a:rPr>
              <a:t>Бьянки</a:t>
            </a:r>
            <a:r>
              <a:rPr lang="ru-RU" sz="1400" dirty="0">
                <a:solidFill>
                  <a:srgbClr val="202122"/>
                </a:solidFill>
                <a:latin typeface="Arial" panose="020B0604020202020204" pitchFamily="34" charset="0"/>
              </a:rPr>
              <a:t> и её коллеги предложили первый стохастический алгоритм;</a:t>
            </a:r>
          </a:p>
          <a:p>
            <a:pPr>
              <a:buFont typeface="Arial" panose="020B0604020202020204" pitchFamily="34" charset="0"/>
              <a:buChar char="•"/>
            </a:pPr>
            <a:r>
              <a:rPr lang="ru-RU" sz="1400" dirty="0">
                <a:solidFill>
                  <a:srgbClr val="0645AD"/>
                </a:solidFill>
                <a:latin typeface="Arial" panose="020B0604020202020204" pitchFamily="34" charset="0"/>
                <a:hlinkClick r:id="rId20" tooltip="2004"/>
              </a:rPr>
              <a:t>2004</a:t>
            </a:r>
            <a:r>
              <a:rPr lang="ru-RU" sz="1400" dirty="0">
                <a:solidFill>
                  <a:srgbClr val="202122"/>
                </a:solidFill>
                <a:latin typeface="Arial" panose="020B0604020202020204" pitchFamily="34" charset="0"/>
              </a:rPr>
              <a:t> — </a:t>
            </a:r>
            <a:r>
              <a:rPr lang="ru-RU" sz="1400" dirty="0" err="1">
                <a:solidFill>
                  <a:srgbClr val="202122"/>
                </a:solidFill>
                <a:latin typeface="Arial" panose="020B0604020202020204" pitchFamily="34" charset="0"/>
              </a:rPr>
              <a:t>Злочин</a:t>
            </a:r>
            <a:r>
              <a:rPr lang="ru-RU" sz="1400" dirty="0">
                <a:solidFill>
                  <a:srgbClr val="202122"/>
                </a:solidFill>
                <a:latin typeface="Arial" panose="020B0604020202020204" pitchFamily="34" charset="0"/>
              </a:rPr>
              <a:t> и </a:t>
            </a:r>
            <a:r>
              <a:rPr lang="ru-RU" sz="1400" dirty="0" err="1">
                <a:solidFill>
                  <a:srgbClr val="202122"/>
                </a:solidFill>
                <a:latin typeface="Arial" panose="020B0604020202020204" pitchFamily="34" charset="0"/>
              </a:rPr>
              <a:t>Дориго</a:t>
            </a:r>
            <a:r>
              <a:rPr lang="ru-RU" sz="1400" dirty="0">
                <a:solidFill>
                  <a:srgbClr val="202122"/>
                </a:solidFill>
                <a:latin typeface="Arial" panose="020B0604020202020204" pitchFamily="34" charset="0"/>
              </a:rPr>
              <a:t> показывают, что некоторые алгоритмы эквивалентны: стохастического градиентного спуска, </a:t>
            </a:r>
            <a:r>
              <a:rPr lang="ru-RU" sz="1400" dirty="0">
                <a:solidFill>
                  <a:srgbClr val="0645AD"/>
                </a:solidFill>
                <a:latin typeface="Arial" panose="020B0604020202020204" pitchFamily="34" charset="0"/>
                <a:hlinkClick r:id="rId21" tooltip="Перекрёстная энтропия"/>
              </a:rPr>
              <a:t>перекрёстной энтропии</a:t>
            </a:r>
            <a:r>
              <a:rPr lang="ru-RU" sz="1400" dirty="0">
                <a:solidFill>
                  <a:srgbClr val="202122"/>
                </a:solidFill>
                <a:latin typeface="Arial" panose="020B0604020202020204" pitchFamily="34" charset="0"/>
              </a:rPr>
              <a:t> и алгоритмы для оценки распределения;</a:t>
            </a:r>
          </a:p>
          <a:p>
            <a:pPr>
              <a:buFont typeface="Arial" panose="020B0604020202020204" pitchFamily="34" charset="0"/>
              <a:buChar char="•"/>
            </a:pPr>
            <a:r>
              <a:rPr lang="ru-RU" sz="1400" dirty="0">
                <a:solidFill>
                  <a:srgbClr val="0645AD"/>
                </a:solidFill>
                <a:latin typeface="Arial" panose="020B0604020202020204" pitchFamily="34" charset="0"/>
                <a:hlinkClick r:id="rId22" tooltip="2005"/>
              </a:rPr>
              <a:t>2005</a:t>
            </a:r>
            <a:r>
              <a:rPr lang="ru-RU" sz="1400" dirty="0">
                <a:solidFill>
                  <a:srgbClr val="202122"/>
                </a:solidFill>
                <a:latin typeface="Arial" panose="020B0604020202020204" pitchFamily="34" charset="0"/>
              </a:rPr>
              <a:t> — первые применения при решении проблемы сворачивания белка.</a:t>
            </a:r>
            <a:endParaRPr lang="ru-RU" sz="1400" b="0" i="0" dirty="0">
              <a:solidFill>
                <a:srgbClr val="202122"/>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A364C30B-FA8A-4495-8C80-489E71846C9D}"/>
              </a:ext>
            </a:extLst>
          </p:cNvPr>
          <p:cNvSpPr/>
          <p:nvPr/>
        </p:nvSpPr>
        <p:spPr>
          <a:xfrm>
            <a:off x="306422" y="2923894"/>
            <a:ext cx="1072986" cy="369332"/>
          </a:xfrm>
          <a:prstGeom prst="rect">
            <a:avLst/>
          </a:prstGeom>
        </p:spPr>
        <p:txBody>
          <a:bodyPr wrap="none">
            <a:spAutoFit/>
          </a:bodyPr>
          <a:lstStyle/>
          <a:p>
            <a:r>
              <a:rPr lang="ru-RU" dirty="0">
                <a:solidFill>
                  <a:srgbClr val="000000"/>
                </a:solidFill>
                <a:latin typeface="Linux Libertine"/>
              </a:rPr>
              <a:t>История</a:t>
            </a:r>
            <a:endParaRPr lang="ru-RU" b="0" i="0" dirty="0">
              <a:solidFill>
                <a:srgbClr val="000000"/>
              </a:solidFill>
              <a:effectLst/>
              <a:latin typeface="Linux Libertine"/>
            </a:endParaRPr>
          </a:p>
        </p:txBody>
      </p:sp>
    </p:spTree>
    <p:extLst>
      <p:ext uri="{BB962C8B-B14F-4D97-AF65-F5344CB8AC3E}">
        <p14:creationId xmlns:p14="http://schemas.microsoft.com/office/powerpoint/2010/main" val="470984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439F508-C0AA-4703-9C5F-72C48D628E8D}"/>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9E96660D-CCAB-4F49-B5E7-0E7C02E9EBFE}"/>
              </a:ext>
            </a:extLst>
          </p:cNvPr>
          <p:cNvPicPr>
            <a:picLocks noChangeAspect="1"/>
          </p:cNvPicPr>
          <p:nvPr/>
        </p:nvPicPr>
        <p:blipFill rotWithShape="1">
          <a:blip r:embed="rId2"/>
          <a:srcRect r="283"/>
          <a:stretch/>
        </p:blipFill>
        <p:spPr>
          <a:xfrm>
            <a:off x="0" y="2746237"/>
            <a:ext cx="6005543" cy="4111764"/>
          </a:xfrm>
          <a:prstGeom prst="rect">
            <a:avLst/>
          </a:prstGeom>
        </p:spPr>
      </p:pic>
      <p:pic>
        <p:nvPicPr>
          <p:cNvPr id="4" name="Рисунок 3">
            <a:extLst>
              <a:ext uri="{FF2B5EF4-FFF2-40B4-BE49-F238E27FC236}">
                <a16:creationId xmlns:a16="http://schemas.microsoft.com/office/drawing/2014/main" id="{0DCEE086-31B0-4C92-B7DC-9FB53562D8B3}"/>
              </a:ext>
            </a:extLst>
          </p:cNvPr>
          <p:cNvPicPr>
            <a:picLocks noChangeAspect="1"/>
          </p:cNvPicPr>
          <p:nvPr/>
        </p:nvPicPr>
        <p:blipFill>
          <a:blip r:embed="rId3"/>
          <a:stretch>
            <a:fillRect/>
          </a:stretch>
        </p:blipFill>
        <p:spPr>
          <a:xfrm>
            <a:off x="4944670" y="514200"/>
            <a:ext cx="6940907" cy="2914800"/>
          </a:xfrm>
          <a:prstGeom prst="rect">
            <a:avLst/>
          </a:prstGeom>
        </p:spPr>
      </p:pic>
    </p:spTree>
    <p:extLst>
      <p:ext uri="{BB962C8B-B14F-4D97-AF65-F5344CB8AC3E}">
        <p14:creationId xmlns:p14="http://schemas.microsoft.com/office/powerpoint/2010/main" val="185062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80F42EA2-CB30-4856-BD4D-92FBDB8EA21A}"/>
              </a:ext>
            </a:extLst>
          </p:cNvPr>
          <p:cNvPicPr>
            <a:picLocks noChangeAspect="1"/>
          </p:cNvPicPr>
          <p:nvPr/>
        </p:nvPicPr>
        <p:blipFill rotWithShape="1">
          <a:blip r:embed="rId2"/>
          <a:srcRect t="5050" r="821" b="1942"/>
          <a:stretch/>
        </p:blipFill>
        <p:spPr>
          <a:xfrm>
            <a:off x="0" y="2752048"/>
            <a:ext cx="6063951" cy="4105952"/>
          </a:xfrm>
          <a:prstGeom prst="rect">
            <a:avLst/>
          </a:prstGeom>
        </p:spPr>
      </p:pic>
      <p:pic>
        <p:nvPicPr>
          <p:cNvPr id="4" name="Рисунок 3">
            <a:extLst>
              <a:ext uri="{FF2B5EF4-FFF2-40B4-BE49-F238E27FC236}">
                <a16:creationId xmlns:a16="http://schemas.microsoft.com/office/drawing/2014/main" id="{C82B1D63-D177-4EE6-8375-F2E27F1D304E}"/>
              </a:ext>
            </a:extLst>
          </p:cNvPr>
          <p:cNvPicPr>
            <a:picLocks noChangeAspect="1"/>
          </p:cNvPicPr>
          <p:nvPr/>
        </p:nvPicPr>
        <p:blipFill>
          <a:blip r:embed="rId3"/>
          <a:stretch>
            <a:fillRect/>
          </a:stretch>
        </p:blipFill>
        <p:spPr>
          <a:xfrm>
            <a:off x="5132772" y="495149"/>
            <a:ext cx="6940907" cy="2933851"/>
          </a:xfrm>
          <a:prstGeom prst="rect">
            <a:avLst/>
          </a:prstGeom>
        </p:spPr>
      </p:pic>
    </p:spTree>
    <p:extLst>
      <p:ext uri="{BB962C8B-B14F-4D97-AF65-F5344CB8AC3E}">
        <p14:creationId xmlns:p14="http://schemas.microsoft.com/office/powerpoint/2010/main" val="1241376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1BFFDE03-4BCB-4905-B2CD-E6FCB8AC0FA1}"/>
              </a:ext>
            </a:extLst>
          </p:cNvPr>
          <p:cNvPicPr>
            <a:picLocks noChangeAspect="1"/>
          </p:cNvPicPr>
          <p:nvPr/>
        </p:nvPicPr>
        <p:blipFill>
          <a:blip r:embed="rId2"/>
          <a:stretch>
            <a:fillRect/>
          </a:stretch>
        </p:blipFill>
        <p:spPr>
          <a:xfrm>
            <a:off x="0" y="2928515"/>
            <a:ext cx="5657481" cy="3929485"/>
          </a:xfrm>
          <a:prstGeom prst="rect">
            <a:avLst/>
          </a:prstGeom>
        </p:spPr>
      </p:pic>
      <p:pic>
        <p:nvPicPr>
          <p:cNvPr id="4" name="Рисунок 3">
            <a:extLst>
              <a:ext uri="{FF2B5EF4-FFF2-40B4-BE49-F238E27FC236}">
                <a16:creationId xmlns:a16="http://schemas.microsoft.com/office/drawing/2014/main" id="{DFD36CF5-7285-4131-B333-5BE2250C83E8}"/>
              </a:ext>
            </a:extLst>
          </p:cNvPr>
          <p:cNvPicPr>
            <a:picLocks noChangeAspect="1"/>
          </p:cNvPicPr>
          <p:nvPr/>
        </p:nvPicPr>
        <p:blipFill>
          <a:blip r:embed="rId3"/>
          <a:stretch>
            <a:fillRect/>
          </a:stretch>
        </p:blipFill>
        <p:spPr>
          <a:xfrm>
            <a:off x="6376772" y="4722265"/>
            <a:ext cx="5550185" cy="1790792"/>
          </a:xfrm>
          <a:prstGeom prst="rect">
            <a:avLst/>
          </a:prstGeom>
        </p:spPr>
      </p:pic>
      <p:pic>
        <p:nvPicPr>
          <p:cNvPr id="5" name="Рисунок 4">
            <a:extLst>
              <a:ext uri="{FF2B5EF4-FFF2-40B4-BE49-F238E27FC236}">
                <a16:creationId xmlns:a16="http://schemas.microsoft.com/office/drawing/2014/main" id="{17CC2C63-1A18-48EB-BC9A-8E79224F16D5}"/>
              </a:ext>
            </a:extLst>
          </p:cNvPr>
          <p:cNvPicPr>
            <a:picLocks noChangeAspect="1"/>
          </p:cNvPicPr>
          <p:nvPr/>
        </p:nvPicPr>
        <p:blipFill>
          <a:blip r:embed="rId4"/>
          <a:stretch>
            <a:fillRect/>
          </a:stretch>
        </p:blipFill>
        <p:spPr>
          <a:xfrm>
            <a:off x="5132772" y="495149"/>
            <a:ext cx="6940907" cy="2933851"/>
          </a:xfrm>
          <a:prstGeom prst="rect">
            <a:avLst/>
          </a:prstGeom>
        </p:spPr>
      </p:pic>
    </p:spTree>
    <p:extLst>
      <p:ext uri="{BB962C8B-B14F-4D97-AF65-F5344CB8AC3E}">
        <p14:creationId xmlns:p14="http://schemas.microsoft.com/office/powerpoint/2010/main" val="405995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4" name="Рисунок 3">
            <a:extLst>
              <a:ext uri="{FF2B5EF4-FFF2-40B4-BE49-F238E27FC236}">
                <a16:creationId xmlns:a16="http://schemas.microsoft.com/office/drawing/2014/main" id="{DFD36CF5-7285-4131-B333-5BE2250C83E8}"/>
              </a:ext>
            </a:extLst>
          </p:cNvPr>
          <p:cNvPicPr>
            <a:picLocks noChangeAspect="1"/>
          </p:cNvPicPr>
          <p:nvPr/>
        </p:nvPicPr>
        <p:blipFill>
          <a:blip r:embed="rId2"/>
          <a:stretch>
            <a:fillRect/>
          </a:stretch>
        </p:blipFill>
        <p:spPr>
          <a:xfrm>
            <a:off x="6376772" y="4722265"/>
            <a:ext cx="5550185" cy="1790792"/>
          </a:xfrm>
          <a:prstGeom prst="rect">
            <a:avLst/>
          </a:prstGeom>
        </p:spPr>
      </p:pic>
      <p:pic>
        <p:nvPicPr>
          <p:cNvPr id="6" name="Рисунок 5">
            <a:extLst>
              <a:ext uri="{FF2B5EF4-FFF2-40B4-BE49-F238E27FC236}">
                <a16:creationId xmlns:a16="http://schemas.microsoft.com/office/drawing/2014/main" id="{B7A4BD30-8AEC-4889-A25B-9F86E4CA405D}"/>
              </a:ext>
            </a:extLst>
          </p:cNvPr>
          <p:cNvPicPr>
            <a:picLocks noChangeAspect="1"/>
          </p:cNvPicPr>
          <p:nvPr/>
        </p:nvPicPr>
        <p:blipFill rotWithShape="1">
          <a:blip r:embed="rId3"/>
          <a:srcRect l="2079"/>
          <a:stretch/>
        </p:blipFill>
        <p:spPr>
          <a:xfrm>
            <a:off x="0" y="2985939"/>
            <a:ext cx="5728274" cy="3872061"/>
          </a:xfrm>
          <a:prstGeom prst="rect">
            <a:avLst/>
          </a:prstGeom>
        </p:spPr>
      </p:pic>
      <p:pic>
        <p:nvPicPr>
          <p:cNvPr id="5" name="Рисунок 4">
            <a:extLst>
              <a:ext uri="{FF2B5EF4-FFF2-40B4-BE49-F238E27FC236}">
                <a16:creationId xmlns:a16="http://schemas.microsoft.com/office/drawing/2014/main" id="{17CC2C63-1A18-48EB-BC9A-8E79224F16D5}"/>
              </a:ext>
            </a:extLst>
          </p:cNvPr>
          <p:cNvPicPr>
            <a:picLocks noChangeAspect="1"/>
          </p:cNvPicPr>
          <p:nvPr/>
        </p:nvPicPr>
        <p:blipFill>
          <a:blip r:embed="rId4"/>
          <a:stretch>
            <a:fillRect/>
          </a:stretch>
        </p:blipFill>
        <p:spPr>
          <a:xfrm>
            <a:off x="5132772" y="495149"/>
            <a:ext cx="6940907" cy="2933851"/>
          </a:xfrm>
          <a:prstGeom prst="rect">
            <a:avLst/>
          </a:prstGeom>
        </p:spPr>
      </p:pic>
    </p:spTree>
    <p:extLst>
      <p:ext uri="{BB962C8B-B14F-4D97-AF65-F5344CB8AC3E}">
        <p14:creationId xmlns:p14="http://schemas.microsoft.com/office/powerpoint/2010/main" val="2864980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6" name="Рисунок 5">
            <a:extLst>
              <a:ext uri="{FF2B5EF4-FFF2-40B4-BE49-F238E27FC236}">
                <a16:creationId xmlns:a16="http://schemas.microsoft.com/office/drawing/2014/main" id="{B7A4BD30-8AEC-4889-A25B-9F86E4CA405D}"/>
              </a:ext>
            </a:extLst>
          </p:cNvPr>
          <p:cNvPicPr>
            <a:picLocks noChangeAspect="1"/>
          </p:cNvPicPr>
          <p:nvPr/>
        </p:nvPicPr>
        <p:blipFill rotWithShape="1">
          <a:blip r:embed="rId2"/>
          <a:srcRect l="2079"/>
          <a:stretch/>
        </p:blipFill>
        <p:spPr>
          <a:xfrm>
            <a:off x="0" y="2985939"/>
            <a:ext cx="5728274" cy="3872061"/>
          </a:xfrm>
          <a:prstGeom prst="rect">
            <a:avLst/>
          </a:prstGeom>
        </p:spPr>
      </p:pic>
      <p:pic>
        <p:nvPicPr>
          <p:cNvPr id="5" name="Рисунок 4">
            <a:extLst>
              <a:ext uri="{FF2B5EF4-FFF2-40B4-BE49-F238E27FC236}">
                <a16:creationId xmlns:a16="http://schemas.microsoft.com/office/drawing/2014/main" id="{17CC2C63-1A18-48EB-BC9A-8E79224F16D5}"/>
              </a:ext>
            </a:extLst>
          </p:cNvPr>
          <p:cNvPicPr>
            <a:picLocks noChangeAspect="1"/>
          </p:cNvPicPr>
          <p:nvPr/>
        </p:nvPicPr>
        <p:blipFill>
          <a:blip r:embed="rId3"/>
          <a:stretch>
            <a:fillRect/>
          </a:stretch>
        </p:blipFill>
        <p:spPr>
          <a:xfrm>
            <a:off x="5132772" y="495149"/>
            <a:ext cx="6940907" cy="2933851"/>
          </a:xfrm>
          <a:prstGeom prst="rect">
            <a:avLst/>
          </a:prstGeom>
        </p:spPr>
      </p:pic>
      <p:pic>
        <p:nvPicPr>
          <p:cNvPr id="7" name="Рисунок 6">
            <a:extLst>
              <a:ext uri="{FF2B5EF4-FFF2-40B4-BE49-F238E27FC236}">
                <a16:creationId xmlns:a16="http://schemas.microsoft.com/office/drawing/2014/main" id="{0802CD30-DCBC-4B68-85DD-B7C7C6F647A8}"/>
              </a:ext>
            </a:extLst>
          </p:cNvPr>
          <p:cNvPicPr>
            <a:picLocks noChangeAspect="1"/>
          </p:cNvPicPr>
          <p:nvPr/>
        </p:nvPicPr>
        <p:blipFill>
          <a:blip r:embed="rId4"/>
          <a:stretch>
            <a:fillRect/>
          </a:stretch>
        </p:blipFill>
        <p:spPr>
          <a:xfrm>
            <a:off x="5708337" y="4005662"/>
            <a:ext cx="6483664" cy="2686434"/>
          </a:xfrm>
          <a:prstGeom prst="rect">
            <a:avLst/>
          </a:prstGeom>
          <a:ln>
            <a:solidFill>
              <a:srgbClr val="FF0000"/>
            </a:solidFill>
          </a:ln>
        </p:spPr>
      </p:pic>
    </p:spTree>
    <p:extLst>
      <p:ext uri="{BB962C8B-B14F-4D97-AF65-F5344CB8AC3E}">
        <p14:creationId xmlns:p14="http://schemas.microsoft.com/office/powerpoint/2010/main" val="426579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4" name="Рисунок 3">
            <a:extLst>
              <a:ext uri="{FF2B5EF4-FFF2-40B4-BE49-F238E27FC236}">
                <a16:creationId xmlns:a16="http://schemas.microsoft.com/office/drawing/2014/main" id="{473BCFE1-560E-4B87-99C3-18A932F3A0F8}"/>
              </a:ext>
            </a:extLst>
          </p:cNvPr>
          <p:cNvPicPr>
            <a:picLocks noChangeAspect="1"/>
          </p:cNvPicPr>
          <p:nvPr/>
        </p:nvPicPr>
        <p:blipFill rotWithShape="1">
          <a:blip r:embed="rId2"/>
          <a:srcRect r="402"/>
          <a:stretch/>
        </p:blipFill>
        <p:spPr>
          <a:xfrm>
            <a:off x="1" y="2848837"/>
            <a:ext cx="5852160" cy="4009163"/>
          </a:xfrm>
          <a:prstGeom prst="rect">
            <a:avLst/>
          </a:prstGeom>
        </p:spPr>
      </p:pic>
      <p:pic>
        <p:nvPicPr>
          <p:cNvPr id="3" name="Рисунок 2">
            <a:extLst>
              <a:ext uri="{FF2B5EF4-FFF2-40B4-BE49-F238E27FC236}">
                <a16:creationId xmlns:a16="http://schemas.microsoft.com/office/drawing/2014/main" id="{F389338F-76A7-48B1-BB98-BA78C87E8BFF}"/>
              </a:ext>
            </a:extLst>
          </p:cNvPr>
          <p:cNvPicPr>
            <a:picLocks noChangeAspect="1"/>
          </p:cNvPicPr>
          <p:nvPr/>
        </p:nvPicPr>
        <p:blipFill>
          <a:blip r:embed="rId3"/>
          <a:stretch>
            <a:fillRect/>
          </a:stretch>
        </p:blipFill>
        <p:spPr>
          <a:xfrm>
            <a:off x="5108254" y="507850"/>
            <a:ext cx="6883754" cy="2921150"/>
          </a:xfrm>
          <a:prstGeom prst="rect">
            <a:avLst/>
          </a:prstGeom>
        </p:spPr>
      </p:pic>
      <p:cxnSp>
        <p:nvCxnSpPr>
          <p:cNvPr id="6" name="Прямая соединительная линия 5">
            <a:extLst>
              <a:ext uri="{FF2B5EF4-FFF2-40B4-BE49-F238E27FC236}">
                <a16:creationId xmlns:a16="http://schemas.microsoft.com/office/drawing/2014/main" id="{6C66B82C-8B23-4F09-8DEA-AFBE566A0990}"/>
              </a:ext>
            </a:extLst>
          </p:cNvPr>
          <p:cNvCxnSpPr/>
          <p:nvPr/>
        </p:nvCxnSpPr>
        <p:spPr>
          <a:xfrm flipV="1">
            <a:off x="3097161" y="4975601"/>
            <a:ext cx="2283050" cy="137454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a:extLst>
              <a:ext uri="{FF2B5EF4-FFF2-40B4-BE49-F238E27FC236}">
                <a16:creationId xmlns:a16="http://schemas.microsoft.com/office/drawing/2014/main" id="{C222BC93-4359-48C8-815A-0D501B4CA11B}"/>
              </a:ext>
            </a:extLst>
          </p:cNvPr>
          <p:cNvCxnSpPr/>
          <p:nvPr/>
        </p:nvCxnSpPr>
        <p:spPr>
          <a:xfrm flipV="1">
            <a:off x="417869" y="3316899"/>
            <a:ext cx="2283050" cy="137454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6C97B37C-4A18-49D0-86E2-FBDAD400F3DB}"/>
              </a:ext>
            </a:extLst>
          </p:cNvPr>
          <p:cNvCxnSpPr>
            <a:cxnSpLocks/>
          </p:cNvCxnSpPr>
          <p:nvPr/>
        </p:nvCxnSpPr>
        <p:spPr>
          <a:xfrm flipV="1">
            <a:off x="519143" y="4853418"/>
            <a:ext cx="4796176" cy="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F5D9E35B-C05F-4CC0-B5A1-B7993E6F86E8}"/>
              </a:ext>
            </a:extLst>
          </p:cNvPr>
          <p:cNvCxnSpPr>
            <a:cxnSpLocks/>
          </p:cNvCxnSpPr>
          <p:nvPr/>
        </p:nvCxnSpPr>
        <p:spPr>
          <a:xfrm flipV="1">
            <a:off x="2917231" y="3392843"/>
            <a:ext cx="0" cy="283512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95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6" name="Рисунок 5">
            <a:extLst>
              <a:ext uri="{FF2B5EF4-FFF2-40B4-BE49-F238E27FC236}">
                <a16:creationId xmlns:a16="http://schemas.microsoft.com/office/drawing/2014/main" id="{99F614C4-306D-40FE-8A4F-16DD99137B8E}"/>
              </a:ext>
            </a:extLst>
          </p:cNvPr>
          <p:cNvPicPr>
            <a:picLocks noChangeAspect="1"/>
          </p:cNvPicPr>
          <p:nvPr/>
        </p:nvPicPr>
        <p:blipFill rotWithShape="1">
          <a:blip r:embed="rId2"/>
          <a:srcRect l="-1" r="408"/>
          <a:stretch/>
        </p:blipFill>
        <p:spPr>
          <a:xfrm>
            <a:off x="44013" y="2837590"/>
            <a:ext cx="5861241" cy="4020410"/>
          </a:xfrm>
          <a:prstGeom prst="rect">
            <a:avLst/>
          </a:prstGeom>
        </p:spPr>
      </p:pic>
      <p:grpSp>
        <p:nvGrpSpPr>
          <p:cNvPr id="5" name="Группа 4">
            <a:extLst>
              <a:ext uri="{FF2B5EF4-FFF2-40B4-BE49-F238E27FC236}">
                <a16:creationId xmlns:a16="http://schemas.microsoft.com/office/drawing/2014/main" id="{10658CA0-0B33-44CF-A12B-80ADF61BD856}"/>
              </a:ext>
            </a:extLst>
          </p:cNvPr>
          <p:cNvGrpSpPr/>
          <p:nvPr/>
        </p:nvGrpSpPr>
        <p:grpSpPr>
          <a:xfrm>
            <a:off x="5081030" y="577589"/>
            <a:ext cx="6907631" cy="2924998"/>
            <a:chOff x="5081030" y="655381"/>
            <a:chExt cx="6907631" cy="2924998"/>
          </a:xfrm>
        </p:grpSpPr>
        <p:pic>
          <p:nvPicPr>
            <p:cNvPr id="4" name="Рисунок 3">
              <a:extLst>
                <a:ext uri="{FF2B5EF4-FFF2-40B4-BE49-F238E27FC236}">
                  <a16:creationId xmlns:a16="http://schemas.microsoft.com/office/drawing/2014/main" id="{CA372A93-3968-4BB2-B17A-08F3CE03AD94}"/>
                </a:ext>
              </a:extLst>
            </p:cNvPr>
            <p:cNvPicPr>
              <a:picLocks noChangeAspect="1"/>
            </p:cNvPicPr>
            <p:nvPr/>
          </p:nvPicPr>
          <p:blipFill>
            <a:blip r:embed="rId3"/>
            <a:stretch>
              <a:fillRect/>
            </a:stretch>
          </p:blipFill>
          <p:spPr>
            <a:xfrm>
              <a:off x="5104907" y="659229"/>
              <a:ext cx="6883754" cy="2921150"/>
            </a:xfrm>
            <a:prstGeom prst="rect">
              <a:avLst/>
            </a:prstGeom>
          </p:spPr>
        </p:pic>
        <p:pic>
          <p:nvPicPr>
            <p:cNvPr id="3" name="Рисунок 2">
              <a:extLst>
                <a:ext uri="{FF2B5EF4-FFF2-40B4-BE49-F238E27FC236}">
                  <a16:creationId xmlns:a16="http://schemas.microsoft.com/office/drawing/2014/main" id="{F962BD2C-87F1-45FF-880D-9FD4D09B41F8}"/>
                </a:ext>
              </a:extLst>
            </p:cNvPr>
            <p:cNvPicPr>
              <a:picLocks noChangeAspect="1"/>
            </p:cNvPicPr>
            <p:nvPr/>
          </p:nvPicPr>
          <p:blipFill>
            <a:blip r:embed="rId4"/>
            <a:stretch>
              <a:fillRect/>
            </a:stretch>
          </p:blipFill>
          <p:spPr>
            <a:xfrm>
              <a:off x="5081030" y="655381"/>
              <a:ext cx="6902805" cy="2006703"/>
            </a:xfrm>
            <a:prstGeom prst="rect">
              <a:avLst/>
            </a:prstGeom>
          </p:spPr>
        </p:pic>
      </p:grpSp>
      <p:cxnSp>
        <p:nvCxnSpPr>
          <p:cNvPr id="7" name="Прямая соединительная линия 6">
            <a:extLst>
              <a:ext uri="{FF2B5EF4-FFF2-40B4-BE49-F238E27FC236}">
                <a16:creationId xmlns:a16="http://schemas.microsoft.com/office/drawing/2014/main" id="{F214F736-F58F-4EBC-95B3-FCF2D2277933}"/>
              </a:ext>
            </a:extLst>
          </p:cNvPr>
          <p:cNvCxnSpPr>
            <a:cxnSpLocks/>
          </p:cNvCxnSpPr>
          <p:nvPr/>
        </p:nvCxnSpPr>
        <p:spPr>
          <a:xfrm>
            <a:off x="3132558" y="3280041"/>
            <a:ext cx="2347943" cy="145124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D3B85D06-CBAE-43F3-81F1-424778FA538A}"/>
              </a:ext>
            </a:extLst>
          </p:cNvPr>
          <p:cNvCxnSpPr>
            <a:cxnSpLocks/>
          </p:cNvCxnSpPr>
          <p:nvPr/>
        </p:nvCxnSpPr>
        <p:spPr>
          <a:xfrm>
            <a:off x="491743" y="4914163"/>
            <a:ext cx="2280956" cy="142686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D74513CC-70AE-47AF-A8F6-B57EB5907435}"/>
              </a:ext>
            </a:extLst>
          </p:cNvPr>
          <p:cNvCxnSpPr>
            <a:cxnSpLocks/>
          </p:cNvCxnSpPr>
          <p:nvPr/>
        </p:nvCxnSpPr>
        <p:spPr>
          <a:xfrm flipV="1">
            <a:off x="554540" y="4844293"/>
            <a:ext cx="4853694" cy="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969D31D2-6282-44E8-8FB6-0EF070FB075B}"/>
              </a:ext>
            </a:extLst>
          </p:cNvPr>
          <p:cNvCxnSpPr>
            <a:cxnSpLocks/>
          </p:cNvCxnSpPr>
          <p:nvPr/>
        </p:nvCxnSpPr>
        <p:spPr>
          <a:xfrm flipV="1">
            <a:off x="2952628" y="3383717"/>
            <a:ext cx="0" cy="283512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245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A9D5ABBF-303D-4A67-BDCA-8CB5453ECF3D}"/>
              </a:ext>
            </a:extLst>
          </p:cNvPr>
          <p:cNvPicPr>
            <a:picLocks noChangeAspect="1"/>
          </p:cNvPicPr>
          <p:nvPr/>
        </p:nvPicPr>
        <p:blipFill rotWithShape="1">
          <a:blip r:embed="rId2"/>
          <a:srcRect l="-1" r="247"/>
          <a:stretch/>
        </p:blipFill>
        <p:spPr>
          <a:xfrm>
            <a:off x="0" y="2802193"/>
            <a:ext cx="6146330" cy="4107677"/>
          </a:xfrm>
          <a:prstGeom prst="rect">
            <a:avLst/>
          </a:prstGeom>
        </p:spPr>
      </p:pic>
      <p:pic>
        <p:nvPicPr>
          <p:cNvPr id="4" name="Рисунок 3">
            <a:extLst>
              <a:ext uri="{FF2B5EF4-FFF2-40B4-BE49-F238E27FC236}">
                <a16:creationId xmlns:a16="http://schemas.microsoft.com/office/drawing/2014/main" id="{F7AAF914-03AA-41AB-ACFE-B27514EE6136}"/>
              </a:ext>
            </a:extLst>
          </p:cNvPr>
          <p:cNvPicPr>
            <a:picLocks noChangeAspect="1"/>
          </p:cNvPicPr>
          <p:nvPr/>
        </p:nvPicPr>
        <p:blipFill>
          <a:blip r:embed="rId3"/>
          <a:stretch>
            <a:fillRect/>
          </a:stretch>
        </p:blipFill>
        <p:spPr>
          <a:xfrm>
            <a:off x="4973057" y="437996"/>
            <a:ext cx="7036162" cy="2991004"/>
          </a:xfrm>
          <a:prstGeom prst="rect">
            <a:avLst/>
          </a:prstGeom>
        </p:spPr>
      </p:pic>
      <p:cxnSp>
        <p:nvCxnSpPr>
          <p:cNvPr id="5" name="Прямая соединительная линия 4">
            <a:extLst>
              <a:ext uri="{FF2B5EF4-FFF2-40B4-BE49-F238E27FC236}">
                <a16:creationId xmlns:a16="http://schemas.microsoft.com/office/drawing/2014/main" id="{90A127AB-23C1-4234-8751-B0B1563BF3F9}"/>
              </a:ext>
            </a:extLst>
          </p:cNvPr>
          <p:cNvCxnSpPr>
            <a:cxnSpLocks/>
          </p:cNvCxnSpPr>
          <p:nvPr/>
        </p:nvCxnSpPr>
        <p:spPr>
          <a:xfrm flipV="1">
            <a:off x="3309538" y="4966330"/>
            <a:ext cx="2329603" cy="145367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a:extLst>
              <a:ext uri="{FF2B5EF4-FFF2-40B4-BE49-F238E27FC236}">
                <a16:creationId xmlns:a16="http://schemas.microsoft.com/office/drawing/2014/main" id="{A7773602-32C5-4C52-B063-245DB6EC4C08}"/>
              </a:ext>
            </a:extLst>
          </p:cNvPr>
          <p:cNvCxnSpPr>
            <a:cxnSpLocks/>
          </p:cNvCxnSpPr>
          <p:nvPr/>
        </p:nvCxnSpPr>
        <p:spPr>
          <a:xfrm flipV="1">
            <a:off x="529315" y="3232846"/>
            <a:ext cx="2330028" cy="142910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a:extLst>
              <a:ext uri="{FF2B5EF4-FFF2-40B4-BE49-F238E27FC236}">
                <a16:creationId xmlns:a16="http://schemas.microsoft.com/office/drawing/2014/main" id="{84EBFDF0-69BA-44EC-86BA-A9C1996E6FBD}"/>
              </a:ext>
            </a:extLst>
          </p:cNvPr>
          <p:cNvCxnSpPr>
            <a:cxnSpLocks/>
          </p:cNvCxnSpPr>
          <p:nvPr/>
        </p:nvCxnSpPr>
        <p:spPr>
          <a:xfrm>
            <a:off x="3241053" y="3236996"/>
            <a:ext cx="2398088" cy="142495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E6AACC88-D07B-4BC8-8412-C30AD1FB43C2}"/>
              </a:ext>
            </a:extLst>
          </p:cNvPr>
          <p:cNvCxnSpPr>
            <a:cxnSpLocks/>
          </p:cNvCxnSpPr>
          <p:nvPr/>
        </p:nvCxnSpPr>
        <p:spPr>
          <a:xfrm flipH="1" flipV="1">
            <a:off x="529315" y="4966330"/>
            <a:ext cx="2330028" cy="149761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505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F3CA1424-F978-4A14-8115-D56534BFEC7C}"/>
              </a:ext>
            </a:extLst>
          </p:cNvPr>
          <p:cNvPicPr>
            <a:picLocks noChangeAspect="1"/>
          </p:cNvPicPr>
          <p:nvPr/>
        </p:nvPicPr>
        <p:blipFill rotWithShape="1">
          <a:blip r:embed="rId2"/>
          <a:srcRect r="553"/>
          <a:stretch/>
        </p:blipFill>
        <p:spPr>
          <a:xfrm>
            <a:off x="-35204" y="2954251"/>
            <a:ext cx="5695138" cy="3838873"/>
          </a:xfrm>
          <a:prstGeom prst="rect">
            <a:avLst/>
          </a:prstGeom>
        </p:spPr>
      </p:pic>
      <p:pic>
        <p:nvPicPr>
          <p:cNvPr id="4" name="Рисунок 3">
            <a:extLst>
              <a:ext uri="{FF2B5EF4-FFF2-40B4-BE49-F238E27FC236}">
                <a16:creationId xmlns:a16="http://schemas.microsoft.com/office/drawing/2014/main" id="{4622B415-F58F-4B85-8453-F0A2E3872F6E}"/>
              </a:ext>
            </a:extLst>
          </p:cNvPr>
          <p:cNvPicPr>
            <a:picLocks noChangeAspect="1"/>
          </p:cNvPicPr>
          <p:nvPr/>
        </p:nvPicPr>
        <p:blipFill>
          <a:blip r:embed="rId3"/>
          <a:stretch>
            <a:fillRect/>
          </a:stretch>
        </p:blipFill>
        <p:spPr>
          <a:xfrm>
            <a:off x="4973057" y="437996"/>
            <a:ext cx="7036162" cy="2991004"/>
          </a:xfrm>
          <a:prstGeom prst="rect">
            <a:avLst/>
          </a:prstGeom>
        </p:spPr>
      </p:pic>
    </p:spTree>
    <p:extLst>
      <p:ext uri="{BB962C8B-B14F-4D97-AF65-F5344CB8AC3E}">
        <p14:creationId xmlns:p14="http://schemas.microsoft.com/office/powerpoint/2010/main" val="3331568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FCA22A7-726E-46A5-9D15-F5E01A19DFED}"/>
              </a:ext>
            </a:extLst>
          </p:cNvPr>
          <p:cNvPicPr>
            <a:picLocks noChangeAspect="1"/>
          </p:cNvPicPr>
          <p:nvPr/>
        </p:nvPicPr>
        <p:blipFill>
          <a:blip r:embed="rId2"/>
          <a:stretch>
            <a:fillRect/>
          </a:stretch>
        </p:blipFill>
        <p:spPr>
          <a:xfrm>
            <a:off x="59996" y="224174"/>
            <a:ext cx="12132004" cy="670236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93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59240A1-3F03-418C-A6CE-A69EFB744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2251" y="689487"/>
            <a:ext cx="7620000" cy="5715000"/>
          </a:xfrm>
          <a:prstGeom prst="rect">
            <a:avLst/>
          </a:prstGeom>
        </p:spPr>
      </p:pic>
      <p:sp>
        <p:nvSpPr>
          <p:cNvPr id="4" name="Прямоугольник 3">
            <a:extLst>
              <a:ext uri="{FF2B5EF4-FFF2-40B4-BE49-F238E27FC236}">
                <a16:creationId xmlns:a16="http://schemas.microsoft.com/office/drawing/2014/main" id="{9AF2A8DD-64C6-43AF-8EA5-B8F4FFBA7FE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476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ADB8622-24B6-4226-B118-7BB84A092A2C}"/>
              </a:ext>
            </a:extLst>
          </p:cNvPr>
          <p:cNvPicPr>
            <a:picLocks noChangeAspect="1"/>
          </p:cNvPicPr>
          <p:nvPr/>
        </p:nvPicPr>
        <p:blipFill>
          <a:blip r:embed="rId2"/>
          <a:stretch>
            <a:fillRect/>
          </a:stretch>
        </p:blipFill>
        <p:spPr>
          <a:xfrm>
            <a:off x="132735" y="298333"/>
            <a:ext cx="11926529" cy="6645220"/>
          </a:xfrm>
          <a:prstGeom prst="rect">
            <a:avLst/>
          </a:prstGeom>
        </p:spPr>
      </p:pic>
      <p:sp>
        <p:nvSpPr>
          <p:cNvPr id="3" name="Прямоугольник 2">
            <a:extLst>
              <a:ext uri="{FF2B5EF4-FFF2-40B4-BE49-F238E27FC236}">
                <a16:creationId xmlns:a16="http://schemas.microsoft.com/office/drawing/2014/main" id="{FCA7A5EA-68C2-4A18-9887-837995E1B396}"/>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5222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87096F5-3BA0-4EF5-B1E1-D19486371401}"/>
              </a:ext>
            </a:extLst>
          </p:cNvPr>
          <p:cNvPicPr>
            <a:picLocks noChangeAspect="1"/>
          </p:cNvPicPr>
          <p:nvPr/>
        </p:nvPicPr>
        <p:blipFill>
          <a:blip r:embed="rId2"/>
          <a:stretch>
            <a:fillRect/>
          </a:stretch>
        </p:blipFill>
        <p:spPr>
          <a:xfrm>
            <a:off x="0" y="395359"/>
            <a:ext cx="12192000" cy="6067282"/>
          </a:xfrm>
          <a:prstGeom prst="rect">
            <a:avLst/>
          </a:prstGeom>
        </p:spPr>
      </p:pic>
      <p:sp>
        <p:nvSpPr>
          <p:cNvPr id="3" name="Прямоугольник 2">
            <a:extLst>
              <a:ext uri="{FF2B5EF4-FFF2-40B4-BE49-F238E27FC236}">
                <a16:creationId xmlns:a16="http://schemas.microsoft.com/office/drawing/2014/main" id="{FF140ACB-0DF2-42A2-AF8C-F79CFD923A97}"/>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939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8DC0A37-F590-4BDE-BD12-265A8E414BEB}"/>
              </a:ext>
            </a:extLst>
          </p:cNvPr>
          <p:cNvPicPr>
            <a:picLocks noChangeAspect="1"/>
          </p:cNvPicPr>
          <p:nvPr/>
        </p:nvPicPr>
        <p:blipFill>
          <a:blip r:embed="rId2"/>
          <a:stretch>
            <a:fillRect/>
          </a:stretch>
        </p:blipFill>
        <p:spPr>
          <a:xfrm>
            <a:off x="0" y="503126"/>
            <a:ext cx="12192000" cy="5851748"/>
          </a:xfrm>
          <a:prstGeom prst="rect">
            <a:avLst/>
          </a:prstGeom>
        </p:spPr>
      </p:pic>
      <p:sp>
        <p:nvSpPr>
          <p:cNvPr id="3" name="Прямоугольник 2">
            <a:extLst>
              <a:ext uri="{FF2B5EF4-FFF2-40B4-BE49-F238E27FC236}">
                <a16:creationId xmlns:a16="http://schemas.microsoft.com/office/drawing/2014/main" id="{47C508EB-FA04-4D57-BBA3-37E2FBEE0991}"/>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2086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36BF1D6-E84C-4089-8D6E-0EF25C192034}"/>
              </a:ext>
            </a:extLst>
          </p:cNvPr>
          <p:cNvPicPr>
            <a:picLocks noChangeAspect="1"/>
          </p:cNvPicPr>
          <p:nvPr/>
        </p:nvPicPr>
        <p:blipFill>
          <a:blip r:embed="rId2"/>
          <a:stretch>
            <a:fillRect/>
          </a:stretch>
        </p:blipFill>
        <p:spPr>
          <a:xfrm>
            <a:off x="0" y="576956"/>
            <a:ext cx="12192000" cy="5515307"/>
          </a:xfrm>
          <a:prstGeom prst="rect">
            <a:avLst/>
          </a:prstGeom>
        </p:spPr>
      </p:pic>
      <p:sp>
        <p:nvSpPr>
          <p:cNvPr id="3" name="Прямоугольник 2">
            <a:extLst>
              <a:ext uri="{FF2B5EF4-FFF2-40B4-BE49-F238E27FC236}">
                <a16:creationId xmlns:a16="http://schemas.microsoft.com/office/drawing/2014/main" id="{29FD90C0-277E-42A8-AB61-94B831CE1E20}"/>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075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7E17DFB-06F7-487B-8C69-4BEE223152BC}"/>
              </a:ext>
            </a:extLst>
          </p:cNvPr>
          <p:cNvPicPr>
            <a:picLocks noChangeAspect="1"/>
          </p:cNvPicPr>
          <p:nvPr/>
        </p:nvPicPr>
        <p:blipFill>
          <a:blip r:embed="rId2"/>
          <a:stretch>
            <a:fillRect/>
          </a:stretch>
        </p:blipFill>
        <p:spPr>
          <a:xfrm>
            <a:off x="0" y="258133"/>
            <a:ext cx="12192000" cy="6599867"/>
          </a:xfrm>
          <a:prstGeom prst="rect">
            <a:avLst/>
          </a:prstGeom>
        </p:spPr>
      </p:pic>
      <p:sp>
        <p:nvSpPr>
          <p:cNvPr id="3" name="Прямоугольник 2">
            <a:extLst>
              <a:ext uri="{FF2B5EF4-FFF2-40B4-BE49-F238E27FC236}">
                <a16:creationId xmlns:a16="http://schemas.microsoft.com/office/drawing/2014/main" id="{9F75463E-8BB6-41DC-9A5E-7FB2B14112C3}"/>
              </a:ext>
            </a:extLst>
          </p:cNvPr>
          <p:cNvSpPr/>
          <p:nvPr/>
        </p:nvSpPr>
        <p:spPr>
          <a:xfrm>
            <a:off x="129442" y="10617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3278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F8F9EA8-42DE-41DC-8C8B-7EB06D050114}"/>
              </a:ext>
            </a:extLst>
          </p:cNvPr>
          <p:cNvPicPr>
            <a:picLocks noChangeAspect="1"/>
          </p:cNvPicPr>
          <p:nvPr/>
        </p:nvPicPr>
        <p:blipFill>
          <a:blip r:embed="rId2"/>
          <a:stretch>
            <a:fillRect/>
          </a:stretch>
        </p:blipFill>
        <p:spPr>
          <a:xfrm>
            <a:off x="219534" y="235957"/>
            <a:ext cx="11807628" cy="662391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164838" y="65141"/>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3142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4B374B75-8DAA-4B33-B3AB-11D2D20F4010}"/>
              </a:ext>
            </a:extLst>
          </p:cNvPr>
          <p:cNvPicPr>
            <a:picLocks noChangeAspect="1"/>
          </p:cNvPicPr>
          <p:nvPr/>
        </p:nvPicPr>
        <p:blipFill>
          <a:blip r:embed="rId2"/>
          <a:stretch>
            <a:fillRect/>
          </a:stretch>
        </p:blipFill>
        <p:spPr>
          <a:xfrm>
            <a:off x="0" y="107584"/>
            <a:ext cx="12192000" cy="6808013"/>
          </a:xfrm>
          <a:prstGeom prst="rect">
            <a:avLst/>
          </a:prstGeom>
        </p:spPr>
      </p:pic>
      <p:sp>
        <p:nvSpPr>
          <p:cNvPr id="4" name="Прямоугольник 3">
            <a:extLst>
              <a:ext uri="{FF2B5EF4-FFF2-40B4-BE49-F238E27FC236}">
                <a16:creationId xmlns:a16="http://schemas.microsoft.com/office/drawing/2014/main" id="{2F7A8EE7-5BB5-4375-922C-7AC70D4415A7}"/>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945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F8F9EA8-42DE-41DC-8C8B-7EB06D050114}"/>
              </a:ext>
            </a:extLst>
          </p:cNvPr>
          <p:cNvPicPr>
            <a:picLocks noChangeAspect="1"/>
          </p:cNvPicPr>
          <p:nvPr/>
        </p:nvPicPr>
        <p:blipFill>
          <a:blip r:embed="rId2"/>
          <a:stretch>
            <a:fillRect/>
          </a:stretch>
        </p:blipFill>
        <p:spPr>
          <a:xfrm>
            <a:off x="104692" y="135920"/>
            <a:ext cx="11982616" cy="6722080"/>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239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A7E97F8-2F98-424F-8418-DA91CAEFE83C}"/>
              </a:ext>
            </a:extLst>
          </p:cNvPr>
          <p:cNvPicPr>
            <a:picLocks noChangeAspect="1"/>
          </p:cNvPicPr>
          <p:nvPr/>
        </p:nvPicPr>
        <p:blipFill>
          <a:blip r:embed="rId2"/>
          <a:stretch>
            <a:fillRect/>
          </a:stretch>
        </p:blipFill>
        <p:spPr>
          <a:xfrm>
            <a:off x="230867" y="87222"/>
            <a:ext cx="11730265" cy="677077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1670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8D2B11E-4409-49FF-8414-666CC2546A4F}"/>
              </a:ext>
            </a:extLst>
          </p:cNvPr>
          <p:cNvPicPr>
            <a:picLocks noChangeAspect="1"/>
          </p:cNvPicPr>
          <p:nvPr/>
        </p:nvPicPr>
        <p:blipFill>
          <a:blip r:embed="rId2"/>
          <a:stretch>
            <a:fillRect/>
          </a:stretch>
        </p:blipFill>
        <p:spPr>
          <a:xfrm>
            <a:off x="248929" y="89224"/>
            <a:ext cx="11694141" cy="6768776"/>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156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F928F1C-01A4-43A2-8F62-AE60106AAAD7}"/>
              </a:ext>
            </a:extLst>
          </p:cNvPr>
          <p:cNvPicPr>
            <a:picLocks noChangeAspect="1"/>
          </p:cNvPicPr>
          <p:nvPr/>
        </p:nvPicPr>
        <p:blipFill>
          <a:blip r:embed="rId2"/>
          <a:stretch>
            <a:fillRect/>
          </a:stretch>
        </p:blipFill>
        <p:spPr>
          <a:xfrm>
            <a:off x="1438033" y="0"/>
            <a:ext cx="9315933" cy="6858000"/>
          </a:xfrm>
          <a:prstGeom prst="rect">
            <a:avLst/>
          </a:prstGeom>
        </p:spPr>
      </p:pic>
      <p:sp>
        <p:nvSpPr>
          <p:cNvPr id="5" name="Прямоугольник 4">
            <a:extLst>
              <a:ext uri="{FF2B5EF4-FFF2-40B4-BE49-F238E27FC236}">
                <a16:creationId xmlns:a16="http://schemas.microsoft.com/office/drawing/2014/main" id="{42E0B499-033C-4CC1-B6F0-C42B8588A837}"/>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8848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2308F02-DDBB-4F83-B7D8-5F861CE9667F}"/>
              </a:ext>
            </a:extLst>
          </p:cNvPr>
          <p:cNvPicPr>
            <a:picLocks noChangeAspect="1"/>
          </p:cNvPicPr>
          <p:nvPr/>
        </p:nvPicPr>
        <p:blipFill>
          <a:blip r:embed="rId2"/>
          <a:stretch>
            <a:fillRect/>
          </a:stretch>
        </p:blipFill>
        <p:spPr>
          <a:xfrm>
            <a:off x="190831" y="99543"/>
            <a:ext cx="11680221" cy="675845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490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7F7AA8F-0263-434B-9276-A8354CC45424}"/>
              </a:ext>
            </a:extLst>
          </p:cNvPr>
          <p:cNvPicPr>
            <a:picLocks noChangeAspect="1"/>
          </p:cNvPicPr>
          <p:nvPr/>
        </p:nvPicPr>
        <p:blipFill>
          <a:blip r:embed="rId2"/>
          <a:stretch>
            <a:fillRect/>
          </a:stretch>
        </p:blipFill>
        <p:spPr>
          <a:xfrm>
            <a:off x="252355" y="177900"/>
            <a:ext cx="11523527" cy="6680100"/>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701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C44E04A-7B0B-4062-979B-C61CB9CEF45C}"/>
              </a:ext>
            </a:extLst>
          </p:cNvPr>
          <p:cNvPicPr>
            <a:picLocks noChangeAspect="1"/>
          </p:cNvPicPr>
          <p:nvPr/>
        </p:nvPicPr>
        <p:blipFill>
          <a:blip r:embed="rId2"/>
          <a:stretch>
            <a:fillRect/>
          </a:stretch>
        </p:blipFill>
        <p:spPr>
          <a:xfrm>
            <a:off x="99815" y="144506"/>
            <a:ext cx="11739678" cy="671349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1603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9B9546D-BEBB-484C-B8DF-570BC6ACF053}"/>
              </a:ext>
            </a:extLst>
          </p:cNvPr>
          <p:cNvPicPr>
            <a:picLocks noChangeAspect="1"/>
          </p:cNvPicPr>
          <p:nvPr/>
        </p:nvPicPr>
        <p:blipFill>
          <a:blip r:embed="rId2"/>
          <a:stretch>
            <a:fillRect/>
          </a:stretch>
        </p:blipFill>
        <p:spPr>
          <a:xfrm>
            <a:off x="262153" y="149616"/>
            <a:ext cx="11667694" cy="670838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6779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35A82B-CBF7-4C3C-987D-68AB2C8E13B2}"/>
              </a:ext>
            </a:extLst>
          </p:cNvPr>
          <p:cNvPicPr>
            <a:picLocks noChangeAspect="1"/>
          </p:cNvPicPr>
          <p:nvPr/>
        </p:nvPicPr>
        <p:blipFill>
          <a:blip r:embed="rId2"/>
          <a:stretch>
            <a:fillRect/>
          </a:stretch>
        </p:blipFill>
        <p:spPr>
          <a:xfrm>
            <a:off x="224861" y="193719"/>
            <a:ext cx="11503313" cy="6664281"/>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4755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FA0A944-A498-47A4-B22A-72DC363A2BB1}"/>
              </a:ext>
            </a:extLst>
          </p:cNvPr>
          <p:cNvPicPr>
            <a:picLocks noChangeAspect="1"/>
          </p:cNvPicPr>
          <p:nvPr/>
        </p:nvPicPr>
        <p:blipFill>
          <a:blip r:embed="rId2"/>
          <a:stretch>
            <a:fillRect/>
          </a:stretch>
        </p:blipFill>
        <p:spPr>
          <a:xfrm>
            <a:off x="235764" y="107009"/>
            <a:ext cx="11720471" cy="6750991"/>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2499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2D534A-F995-488E-B148-58EAAB55F04C}"/>
              </a:ext>
            </a:extLst>
          </p:cNvPr>
          <p:cNvPicPr>
            <a:picLocks noChangeAspect="1"/>
          </p:cNvPicPr>
          <p:nvPr/>
        </p:nvPicPr>
        <p:blipFill>
          <a:blip r:embed="rId2"/>
          <a:stretch>
            <a:fillRect/>
          </a:stretch>
        </p:blipFill>
        <p:spPr>
          <a:xfrm>
            <a:off x="230129" y="159852"/>
            <a:ext cx="11458288" cy="669814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1000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4625948-4499-489A-8593-7EA7A70D2D4C}"/>
              </a:ext>
            </a:extLst>
          </p:cNvPr>
          <p:cNvPicPr>
            <a:picLocks noChangeAspect="1"/>
          </p:cNvPicPr>
          <p:nvPr/>
        </p:nvPicPr>
        <p:blipFill>
          <a:blip r:embed="rId2"/>
          <a:stretch>
            <a:fillRect/>
          </a:stretch>
        </p:blipFill>
        <p:spPr>
          <a:xfrm>
            <a:off x="221853" y="204022"/>
            <a:ext cx="11522223" cy="665397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996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0C491B8-3676-4341-8141-136F2A9A2FBA}"/>
              </a:ext>
            </a:extLst>
          </p:cNvPr>
          <p:cNvPicPr>
            <a:picLocks noChangeAspect="1"/>
          </p:cNvPicPr>
          <p:nvPr/>
        </p:nvPicPr>
        <p:blipFill>
          <a:blip r:embed="rId2"/>
          <a:stretch>
            <a:fillRect/>
          </a:stretch>
        </p:blipFill>
        <p:spPr>
          <a:xfrm>
            <a:off x="258371" y="188686"/>
            <a:ext cx="11477755" cy="666931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2814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E15B83D-0C73-4407-9545-9DD9FF2CA8D4}"/>
              </a:ext>
            </a:extLst>
          </p:cNvPr>
          <p:cNvPicPr>
            <a:picLocks noChangeAspect="1"/>
          </p:cNvPicPr>
          <p:nvPr/>
        </p:nvPicPr>
        <p:blipFill>
          <a:blip r:embed="rId2"/>
          <a:stretch>
            <a:fillRect/>
          </a:stretch>
        </p:blipFill>
        <p:spPr>
          <a:xfrm>
            <a:off x="215765" y="179803"/>
            <a:ext cx="11576019" cy="667819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13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5929655-C079-40E6-AF52-BE03BEBF9E2C}"/>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BD4AF6B0-97FF-4BC7-8952-0F243228BA86}"/>
              </a:ext>
            </a:extLst>
          </p:cNvPr>
          <p:cNvPicPr>
            <a:picLocks noChangeAspect="1"/>
          </p:cNvPicPr>
          <p:nvPr/>
        </p:nvPicPr>
        <p:blipFill rotWithShape="1">
          <a:blip r:embed="rId2"/>
          <a:srcRect l="713"/>
          <a:stretch/>
        </p:blipFill>
        <p:spPr>
          <a:xfrm>
            <a:off x="1598496" y="577589"/>
            <a:ext cx="8995007" cy="6221467"/>
          </a:xfrm>
          <a:prstGeom prst="rect">
            <a:avLst/>
          </a:prstGeom>
        </p:spPr>
      </p:pic>
    </p:spTree>
    <p:extLst>
      <p:ext uri="{BB962C8B-B14F-4D97-AF65-F5344CB8AC3E}">
        <p14:creationId xmlns:p14="http://schemas.microsoft.com/office/powerpoint/2010/main" val="2479642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6590D5-A547-43F2-879E-0B3A699F53E5}"/>
              </a:ext>
            </a:extLst>
          </p:cNvPr>
          <p:cNvPicPr>
            <a:picLocks noChangeAspect="1"/>
          </p:cNvPicPr>
          <p:nvPr/>
        </p:nvPicPr>
        <p:blipFill>
          <a:blip r:embed="rId2"/>
          <a:stretch>
            <a:fillRect/>
          </a:stretch>
        </p:blipFill>
        <p:spPr>
          <a:xfrm>
            <a:off x="297806" y="125076"/>
            <a:ext cx="11596388" cy="673292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6076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B6BDE5C-66EA-4403-A5EC-CF0B751544DC}"/>
              </a:ext>
            </a:extLst>
          </p:cNvPr>
          <p:cNvPicPr>
            <a:picLocks noChangeAspect="1"/>
          </p:cNvPicPr>
          <p:nvPr/>
        </p:nvPicPr>
        <p:blipFill>
          <a:blip r:embed="rId2"/>
          <a:stretch>
            <a:fillRect/>
          </a:stretch>
        </p:blipFill>
        <p:spPr>
          <a:xfrm>
            <a:off x="214550" y="175881"/>
            <a:ext cx="11585186" cy="6682119"/>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1211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4AC2B91-9DA6-41FB-9A4E-8F1EE050A5F9}"/>
              </a:ext>
            </a:extLst>
          </p:cNvPr>
          <p:cNvPicPr>
            <a:picLocks noChangeAspect="1"/>
          </p:cNvPicPr>
          <p:nvPr/>
        </p:nvPicPr>
        <p:blipFill>
          <a:blip r:embed="rId2"/>
          <a:stretch>
            <a:fillRect/>
          </a:stretch>
        </p:blipFill>
        <p:spPr>
          <a:xfrm>
            <a:off x="187945" y="162763"/>
            <a:ext cx="11675402" cy="669523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3404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D75951F-3802-4804-B49C-314DE396AA6A}"/>
              </a:ext>
            </a:extLst>
          </p:cNvPr>
          <p:cNvPicPr>
            <a:picLocks noChangeAspect="1"/>
          </p:cNvPicPr>
          <p:nvPr/>
        </p:nvPicPr>
        <p:blipFill>
          <a:blip r:embed="rId2"/>
          <a:stretch>
            <a:fillRect/>
          </a:stretch>
        </p:blipFill>
        <p:spPr>
          <a:xfrm>
            <a:off x="158128" y="161892"/>
            <a:ext cx="11657510" cy="669610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15903"/>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599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F766DC9-9DFD-48DA-A79B-4F0517A5EE94}"/>
              </a:ext>
            </a:extLst>
          </p:cNvPr>
          <p:cNvPicPr>
            <a:picLocks noChangeAspect="1"/>
          </p:cNvPicPr>
          <p:nvPr/>
        </p:nvPicPr>
        <p:blipFill>
          <a:blip r:embed="rId2"/>
          <a:stretch>
            <a:fillRect/>
          </a:stretch>
        </p:blipFill>
        <p:spPr>
          <a:xfrm>
            <a:off x="252461" y="187564"/>
            <a:ext cx="11475713" cy="6670436"/>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7028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0616DDE-0F6F-496B-A501-208AC6824F14}"/>
              </a:ext>
            </a:extLst>
          </p:cNvPr>
          <p:cNvPicPr>
            <a:picLocks noChangeAspect="1"/>
          </p:cNvPicPr>
          <p:nvPr/>
        </p:nvPicPr>
        <p:blipFill>
          <a:blip r:embed="rId2"/>
          <a:stretch>
            <a:fillRect/>
          </a:stretch>
        </p:blipFill>
        <p:spPr>
          <a:xfrm>
            <a:off x="382478" y="205803"/>
            <a:ext cx="11427043" cy="665219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5009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D76C5BC-0F88-44D2-BF68-4DA97868CC4E}"/>
              </a:ext>
            </a:extLst>
          </p:cNvPr>
          <p:cNvPicPr>
            <a:picLocks noChangeAspect="1"/>
          </p:cNvPicPr>
          <p:nvPr/>
        </p:nvPicPr>
        <p:blipFill>
          <a:blip r:embed="rId2"/>
          <a:stretch>
            <a:fillRect/>
          </a:stretch>
        </p:blipFill>
        <p:spPr>
          <a:xfrm>
            <a:off x="217762" y="201115"/>
            <a:ext cx="11566071" cy="6656885"/>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823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4F485BC-DD91-492A-B266-C33B3612F241}"/>
              </a:ext>
            </a:extLst>
          </p:cNvPr>
          <p:cNvPicPr>
            <a:picLocks noChangeAspect="1"/>
          </p:cNvPicPr>
          <p:nvPr/>
        </p:nvPicPr>
        <p:blipFill>
          <a:blip r:embed="rId2"/>
          <a:stretch>
            <a:fillRect/>
          </a:stretch>
        </p:blipFill>
        <p:spPr>
          <a:xfrm>
            <a:off x="239929" y="219452"/>
            <a:ext cx="11583662" cy="663854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3794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CA4E1DB-9A39-4B1C-A6EF-E2542254D86D}"/>
              </a:ext>
            </a:extLst>
          </p:cNvPr>
          <p:cNvPicPr>
            <a:picLocks noChangeAspect="1"/>
          </p:cNvPicPr>
          <p:nvPr/>
        </p:nvPicPr>
        <p:blipFill>
          <a:blip r:embed="rId2"/>
          <a:stretch>
            <a:fillRect/>
          </a:stretch>
        </p:blipFill>
        <p:spPr>
          <a:xfrm>
            <a:off x="347300" y="252659"/>
            <a:ext cx="11497399" cy="6605341"/>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8276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2CCADAB-9293-44FD-95F2-58E86F92C321}"/>
              </a:ext>
            </a:extLst>
          </p:cNvPr>
          <p:cNvPicPr>
            <a:picLocks noChangeAspect="1"/>
          </p:cNvPicPr>
          <p:nvPr/>
        </p:nvPicPr>
        <p:blipFill>
          <a:blip r:embed="rId2"/>
          <a:stretch>
            <a:fillRect/>
          </a:stretch>
        </p:blipFill>
        <p:spPr>
          <a:xfrm>
            <a:off x="214201" y="260417"/>
            <a:ext cx="11561681" cy="6597583"/>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93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A287F4A-2D1E-44C7-B281-1FAF19EB5DB9}"/>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F7BEF167-BAA6-49E8-8A32-B924D046D93C}"/>
              </a:ext>
            </a:extLst>
          </p:cNvPr>
          <p:cNvPicPr>
            <a:picLocks noChangeAspect="1"/>
          </p:cNvPicPr>
          <p:nvPr/>
        </p:nvPicPr>
        <p:blipFill>
          <a:blip r:embed="rId2"/>
          <a:stretch>
            <a:fillRect/>
          </a:stretch>
        </p:blipFill>
        <p:spPr>
          <a:xfrm>
            <a:off x="2501326" y="577589"/>
            <a:ext cx="6748254" cy="5911694"/>
          </a:xfrm>
          <a:prstGeom prst="rect">
            <a:avLst/>
          </a:prstGeom>
        </p:spPr>
      </p:pic>
    </p:spTree>
    <p:extLst>
      <p:ext uri="{BB962C8B-B14F-4D97-AF65-F5344CB8AC3E}">
        <p14:creationId xmlns:p14="http://schemas.microsoft.com/office/powerpoint/2010/main" val="1728563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435D09D-ABC4-410E-9260-4A46F2E8C794}"/>
              </a:ext>
            </a:extLst>
          </p:cNvPr>
          <p:cNvPicPr>
            <a:picLocks noChangeAspect="1"/>
          </p:cNvPicPr>
          <p:nvPr/>
        </p:nvPicPr>
        <p:blipFill>
          <a:blip r:embed="rId2"/>
          <a:stretch>
            <a:fillRect/>
          </a:stretch>
        </p:blipFill>
        <p:spPr>
          <a:xfrm>
            <a:off x="317337" y="227860"/>
            <a:ext cx="11434692" cy="6630140"/>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1426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FE00FDA-278E-4373-8769-6AF672A77B8A}"/>
              </a:ext>
            </a:extLst>
          </p:cNvPr>
          <p:cNvPicPr>
            <a:picLocks noChangeAspect="1"/>
          </p:cNvPicPr>
          <p:nvPr/>
        </p:nvPicPr>
        <p:blipFill>
          <a:blip r:embed="rId2"/>
          <a:stretch>
            <a:fillRect/>
          </a:stretch>
        </p:blipFill>
        <p:spPr>
          <a:xfrm>
            <a:off x="238743" y="234690"/>
            <a:ext cx="11513285" cy="6623310"/>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6351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E75E8219-DF0B-431A-9895-2A9739CF5732}"/>
              </a:ext>
            </a:extLst>
          </p:cNvPr>
          <p:cNvPicPr>
            <a:picLocks noChangeAspect="1"/>
          </p:cNvPicPr>
          <p:nvPr/>
        </p:nvPicPr>
        <p:blipFill>
          <a:blip r:embed="rId2"/>
          <a:stretch>
            <a:fillRect/>
          </a:stretch>
        </p:blipFill>
        <p:spPr>
          <a:xfrm>
            <a:off x="0" y="784952"/>
            <a:ext cx="12192000" cy="5288096"/>
          </a:xfrm>
          <a:prstGeom prst="rect">
            <a:avLst/>
          </a:prstGeom>
        </p:spPr>
      </p:pic>
    </p:spTree>
    <p:extLst>
      <p:ext uri="{BB962C8B-B14F-4D97-AF65-F5344CB8AC3E}">
        <p14:creationId xmlns:p14="http://schemas.microsoft.com/office/powerpoint/2010/main" val="2478892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1A0F43A3-5E82-4FC9-80EC-9680A0924FF2}"/>
              </a:ext>
            </a:extLst>
          </p:cNvPr>
          <p:cNvPicPr>
            <a:picLocks noChangeAspect="1"/>
          </p:cNvPicPr>
          <p:nvPr/>
        </p:nvPicPr>
        <p:blipFill>
          <a:blip r:embed="rId2"/>
          <a:stretch>
            <a:fillRect/>
          </a:stretch>
        </p:blipFill>
        <p:spPr>
          <a:xfrm>
            <a:off x="0" y="1035789"/>
            <a:ext cx="12192000" cy="4786421"/>
          </a:xfrm>
          <a:prstGeom prst="rect">
            <a:avLst/>
          </a:prstGeom>
        </p:spPr>
      </p:pic>
    </p:spTree>
    <p:extLst>
      <p:ext uri="{BB962C8B-B14F-4D97-AF65-F5344CB8AC3E}">
        <p14:creationId xmlns:p14="http://schemas.microsoft.com/office/powerpoint/2010/main" val="1981253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C29DD893-61ED-4573-AFC7-94350785AAFE}"/>
              </a:ext>
            </a:extLst>
          </p:cNvPr>
          <p:cNvPicPr>
            <a:picLocks noChangeAspect="1"/>
          </p:cNvPicPr>
          <p:nvPr/>
        </p:nvPicPr>
        <p:blipFill>
          <a:blip r:embed="rId2"/>
          <a:stretch>
            <a:fillRect/>
          </a:stretch>
        </p:blipFill>
        <p:spPr>
          <a:xfrm>
            <a:off x="0" y="935825"/>
            <a:ext cx="12192000" cy="4986349"/>
          </a:xfrm>
          <a:prstGeom prst="rect">
            <a:avLst/>
          </a:prstGeom>
        </p:spPr>
      </p:pic>
    </p:spTree>
    <p:extLst>
      <p:ext uri="{BB962C8B-B14F-4D97-AF65-F5344CB8AC3E}">
        <p14:creationId xmlns:p14="http://schemas.microsoft.com/office/powerpoint/2010/main" val="2574512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E75C7F74-65CF-4AD1-9F90-62E8A6A44F0D}"/>
              </a:ext>
            </a:extLst>
          </p:cNvPr>
          <p:cNvPicPr>
            <a:picLocks noChangeAspect="1"/>
          </p:cNvPicPr>
          <p:nvPr/>
        </p:nvPicPr>
        <p:blipFill>
          <a:blip r:embed="rId2"/>
          <a:stretch>
            <a:fillRect/>
          </a:stretch>
        </p:blipFill>
        <p:spPr>
          <a:xfrm>
            <a:off x="0" y="904057"/>
            <a:ext cx="12192000" cy="5049885"/>
          </a:xfrm>
          <a:prstGeom prst="rect">
            <a:avLst/>
          </a:prstGeom>
        </p:spPr>
      </p:pic>
    </p:spTree>
    <p:extLst>
      <p:ext uri="{BB962C8B-B14F-4D97-AF65-F5344CB8AC3E}">
        <p14:creationId xmlns:p14="http://schemas.microsoft.com/office/powerpoint/2010/main" val="1579293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F0EB8619-70B5-486D-93F0-7978E68B53C4}"/>
              </a:ext>
            </a:extLst>
          </p:cNvPr>
          <p:cNvPicPr>
            <a:picLocks noChangeAspect="1"/>
          </p:cNvPicPr>
          <p:nvPr/>
        </p:nvPicPr>
        <p:blipFill>
          <a:blip r:embed="rId2"/>
          <a:stretch>
            <a:fillRect/>
          </a:stretch>
        </p:blipFill>
        <p:spPr>
          <a:xfrm>
            <a:off x="0" y="1104293"/>
            <a:ext cx="12192000" cy="4649413"/>
          </a:xfrm>
          <a:prstGeom prst="rect">
            <a:avLst/>
          </a:prstGeom>
        </p:spPr>
      </p:pic>
    </p:spTree>
    <p:extLst>
      <p:ext uri="{BB962C8B-B14F-4D97-AF65-F5344CB8AC3E}">
        <p14:creationId xmlns:p14="http://schemas.microsoft.com/office/powerpoint/2010/main" val="2296218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ED554B60-3D88-4E89-9D38-67127A12A938}"/>
              </a:ext>
            </a:extLst>
          </p:cNvPr>
          <p:cNvPicPr>
            <a:picLocks noChangeAspect="1"/>
          </p:cNvPicPr>
          <p:nvPr/>
        </p:nvPicPr>
        <p:blipFill>
          <a:blip r:embed="rId2"/>
          <a:stretch>
            <a:fillRect/>
          </a:stretch>
        </p:blipFill>
        <p:spPr>
          <a:xfrm>
            <a:off x="0" y="985928"/>
            <a:ext cx="12192000" cy="4886143"/>
          </a:xfrm>
          <a:prstGeom prst="rect">
            <a:avLst/>
          </a:prstGeom>
        </p:spPr>
      </p:pic>
    </p:spTree>
    <p:extLst>
      <p:ext uri="{BB962C8B-B14F-4D97-AF65-F5344CB8AC3E}">
        <p14:creationId xmlns:p14="http://schemas.microsoft.com/office/powerpoint/2010/main" val="1608140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94C265C3-C3FA-4347-A37E-710914419008}"/>
              </a:ext>
            </a:extLst>
          </p:cNvPr>
          <p:cNvPicPr>
            <a:picLocks noChangeAspect="1"/>
          </p:cNvPicPr>
          <p:nvPr/>
        </p:nvPicPr>
        <p:blipFill>
          <a:blip r:embed="rId2"/>
          <a:stretch>
            <a:fillRect/>
          </a:stretch>
        </p:blipFill>
        <p:spPr>
          <a:xfrm>
            <a:off x="0" y="962246"/>
            <a:ext cx="12192000" cy="4933507"/>
          </a:xfrm>
          <a:prstGeom prst="rect">
            <a:avLst/>
          </a:prstGeom>
        </p:spPr>
      </p:pic>
    </p:spTree>
    <p:extLst>
      <p:ext uri="{BB962C8B-B14F-4D97-AF65-F5344CB8AC3E}">
        <p14:creationId xmlns:p14="http://schemas.microsoft.com/office/powerpoint/2010/main" val="1860225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3A2294CB-B9DE-4B17-98E2-9A64EB06C2AF}"/>
              </a:ext>
            </a:extLst>
          </p:cNvPr>
          <p:cNvPicPr>
            <a:picLocks noChangeAspect="1"/>
          </p:cNvPicPr>
          <p:nvPr/>
        </p:nvPicPr>
        <p:blipFill>
          <a:blip r:embed="rId2"/>
          <a:stretch>
            <a:fillRect/>
          </a:stretch>
        </p:blipFill>
        <p:spPr>
          <a:xfrm>
            <a:off x="33337" y="828675"/>
            <a:ext cx="12125325" cy="5200650"/>
          </a:xfrm>
          <a:prstGeom prst="rect">
            <a:avLst/>
          </a:prstGeom>
        </p:spPr>
      </p:pic>
    </p:spTree>
    <p:extLst>
      <p:ext uri="{BB962C8B-B14F-4D97-AF65-F5344CB8AC3E}">
        <p14:creationId xmlns:p14="http://schemas.microsoft.com/office/powerpoint/2010/main" val="344995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03CF19E-5917-4ACB-B7B9-D6DD679C21DB}"/>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3D4B1F38-2E9B-464B-AA9F-21C88D46B01C}"/>
              </a:ext>
            </a:extLst>
          </p:cNvPr>
          <p:cNvPicPr>
            <a:picLocks noChangeAspect="1"/>
          </p:cNvPicPr>
          <p:nvPr/>
        </p:nvPicPr>
        <p:blipFill>
          <a:blip r:embed="rId2"/>
          <a:stretch>
            <a:fillRect/>
          </a:stretch>
        </p:blipFill>
        <p:spPr>
          <a:xfrm>
            <a:off x="2318513" y="2827807"/>
            <a:ext cx="4197566" cy="1949550"/>
          </a:xfrm>
          <a:prstGeom prst="rect">
            <a:avLst/>
          </a:prstGeom>
          <a:ln>
            <a:solidFill>
              <a:schemeClr val="accent1"/>
            </a:solidFill>
          </a:ln>
        </p:spPr>
      </p:pic>
      <p:pic>
        <p:nvPicPr>
          <p:cNvPr id="4" name="Рисунок 3">
            <a:extLst>
              <a:ext uri="{FF2B5EF4-FFF2-40B4-BE49-F238E27FC236}">
                <a16:creationId xmlns:a16="http://schemas.microsoft.com/office/drawing/2014/main" id="{1B0A795C-BDFB-42B5-A744-C41D8CA6C855}"/>
              </a:ext>
            </a:extLst>
          </p:cNvPr>
          <p:cNvPicPr>
            <a:picLocks noChangeAspect="1"/>
          </p:cNvPicPr>
          <p:nvPr/>
        </p:nvPicPr>
        <p:blipFill>
          <a:blip r:embed="rId3"/>
          <a:stretch>
            <a:fillRect/>
          </a:stretch>
        </p:blipFill>
        <p:spPr>
          <a:xfrm>
            <a:off x="336254" y="732289"/>
            <a:ext cx="5144247" cy="1877338"/>
          </a:xfrm>
          <a:prstGeom prst="rect">
            <a:avLst/>
          </a:prstGeom>
          <a:ln>
            <a:solidFill>
              <a:schemeClr val="accent1"/>
            </a:solidFill>
          </a:ln>
        </p:spPr>
      </p:pic>
      <p:pic>
        <p:nvPicPr>
          <p:cNvPr id="5" name="Рисунок 4">
            <a:extLst>
              <a:ext uri="{FF2B5EF4-FFF2-40B4-BE49-F238E27FC236}">
                <a16:creationId xmlns:a16="http://schemas.microsoft.com/office/drawing/2014/main" id="{4B180D28-419E-48FD-A2E0-4F430A41967F}"/>
              </a:ext>
            </a:extLst>
          </p:cNvPr>
          <p:cNvPicPr>
            <a:picLocks noChangeAspect="1"/>
          </p:cNvPicPr>
          <p:nvPr/>
        </p:nvPicPr>
        <p:blipFill>
          <a:blip r:embed="rId4"/>
          <a:stretch>
            <a:fillRect/>
          </a:stretch>
        </p:blipFill>
        <p:spPr>
          <a:xfrm>
            <a:off x="6641815" y="577589"/>
            <a:ext cx="5550185" cy="3016405"/>
          </a:xfrm>
          <a:prstGeom prst="rect">
            <a:avLst/>
          </a:prstGeom>
          <a:ln>
            <a:solidFill>
              <a:schemeClr val="accent1"/>
            </a:solidFill>
          </a:ln>
        </p:spPr>
      </p:pic>
      <p:pic>
        <p:nvPicPr>
          <p:cNvPr id="6" name="Рисунок 5">
            <a:extLst>
              <a:ext uri="{FF2B5EF4-FFF2-40B4-BE49-F238E27FC236}">
                <a16:creationId xmlns:a16="http://schemas.microsoft.com/office/drawing/2014/main" id="{89F986A6-CE21-41AC-B038-C3D5670BF5E4}"/>
              </a:ext>
            </a:extLst>
          </p:cNvPr>
          <p:cNvPicPr>
            <a:picLocks noChangeAspect="1"/>
          </p:cNvPicPr>
          <p:nvPr/>
        </p:nvPicPr>
        <p:blipFill>
          <a:blip r:embed="rId5"/>
          <a:stretch>
            <a:fillRect/>
          </a:stretch>
        </p:blipFill>
        <p:spPr>
          <a:xfrm>
            <a:off x="7106015" y="4352233"/>
            <a:ext cx="4902452" cy="2368672"/>
          </a:xfrm>
          <a:prstGeom prst="rect">
            <a:avLst/>
          </a:prstGeom>
          <a:ln>
            <a:solidFill>
              <a:schemeClr val="accent1"/>
            </a:solidFill>
          </a:ln>
        </p:spPr>
      </p:pic>
      <p:pic>
        <p:nvPicPr>
          <p:cNvPr id="7" name="Рисунок 6">
            <a:extLst>
              <a:ext uri="{FF2B5EF4-FFF2-40B4-BE49-F238E27FC236}">
                <a16:creationId xmlns:a16="http://schemas.microsoft.com/office/drawing/2014/main" id="{99FF7158-05AE-4E9C-852C-2C1DF8FAEACA}"/>
              </a:ext>
            </a:extLst>
          </p:cNvPr>
          <p:cNvPicPr>
            <a:picLocks noChangeAspect="1"/>
          </p:cNvPicPr>
          <p:nvPr/>
        </p:nvPicPr>
        <p:blipFill rotWithShape="1">
          <a:blip r:embed="rId6"/>
          <a:srcRect l="383" t="713"/>
          <a:stretch/>
        </p:blipFill>
        <p:spPr>
          <a:xfrm>
            <a:off x="200577" y="5138338"/>
            <a:ext cx="4436315" cy="1582566"/>
          </a:xfrm>
          <a:prstGeom prst="rect">
            <a:avLst/>
          </a:prstGeom>
          <a:ln>
            <a:solidFill>
              <a:schemeClr val="accent1"/>
            </a:solidFill>
          </a:ln>
        </p:spPr>
      </p:pic>
    </p:spTree>
    <p:extLst>
      <p:ext uri="{BB962C8B-B14F-4D97-AF65-F5344CB8AC3E}">
        <p14:creationId xmlns:p14="http://schemas.microsoft.com/office/powerpoint/2010/main" val="365088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041D0DA6-A76A-4AB3-8B8F-7852A2227011}"/>
              </a:ext>
            </a:extLst>
          </p:cNvPr>
          <p:cNvPicPr>
            <a:picLocks noChangeAspect="1"/>
          </p:cNvPicPr>
          <p:nvPr/>
        </p:nvPicPr>
        <p:blipFill>
          <a:blip r:embed="rId2"/>
          <a:stretch>
            <a:fillRect/>
          </a:stretch>
        </p:blipFill>
        <p:spPr>
          <a:xfrm>
            <a:off x="38100" y="942975"/>
            <a:ext cx="12115800" cy="4972050"/>
          </a:xfrm>
          <a:prstGeom prst="rect">
            <a:avLst/>
          </a:prstGeom>
        </p:spPr>
      </p:pic>
    </p:spTree>
    <p:extLst>
      <p:ext uri="{BB962C8B-B14F-4D97-AF65-F5344CB8AC3E}">
        <p14:creationId xmlns:p14="http://schemas.microsoft.com/office/powerpoint/2010/main" val="148911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BC0481C-F338-4629-AAE1-DC494A2D1EAE}"/>
              </a:ext>
            </a:extLst>
          </p:cNvPr>
          <p:cNvPicPr>
            <a:picLocks noChangeAspect="1"/>
          </p:cNvPicPr>
          <p:nvPr/>
        </p:nvPicPr>
        <p:blipFill>
          <a:blip r:embed="rId2"/>
          <a:stretch>
            <a:fillRect/>
          </a:stretch>
        </p:blipFill>
        <p:spPr>
          <a:xfrm>
            <a:off x="139257" y="241505"/>
            <a:ext cx="11724089" cy="6616495"/>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6562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BED4816-274E-490C-8081-0634B117098C}"/>
              </a:ext>
            </a:extLst>
          </p:cNvPr>
          <p:cNvPicPr>
            <a:picLocks noChangeAspect="1"/>
          </p:cNvPicPr>
          <p:nvPr/>
        </p:nvPicPr>
        <p:blipFill>
          <a:blip r:embed="rId2"/>
          <a:stretch>
            <a:fillRect/>
          </a:stretch>
        </p:blipFill>
        <p:spPr>
          <a:xfrm>
            <a:off x="247739" y="328212"/>
            <a:ext cx="11575851" cy="6529788"/>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6304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7513CB8-C0C9-48C6-A99B-FB7CEE9B53BA}"/>
              </a:ext>
            </a:extLst>
          </p:cNvPr>
          <p:cNvPicPr>
            <a:picLocks noChangeAspect="1"/>
          </p:cNvPicPr>
          <p:nvPr/>
        </p:nvPicPr>
        <p:blipFill>
          <a:blip r:embed="rId2"/>
          <a:stretch>
            <a:fillRect/>
          </a:stretch>
        </p:blipFill>
        <p:spPr>
          <a:xfrm>
            <a:off x="171656" y="158205"/>
            <a:ext cx="11699642" cy="6699795"/>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31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441B315-D43A-4651-9B72-D523CA256EE7}"/>
              </a:ext>
            </a:extLst>
          </p:cNvPr>
          <p:cNvPicPr>
            <a:picLocks noChangeAspect="1"/>
          </p:cNvPicPr>
          <p:nvPr/>
        </p:nvPicPr>
        <p:blipFill>
          <a:blip r:embed="rId2"/>
          <a:stretch>
            <a:fillRect/>
          </a:stretch>
        </p:blipFill>
        <p:spPr>
          <a:xfrm>
            <a:off x="135507" y="159307"/>
            <a:ext cx="11799402" cy="6698693"/>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709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8126F6-2274-4E7C-840A-B9383EB7AADC}"/>
              </a:ext>
            </a:extLst>
          </p:cNvPr>
          <p:cNvPicPr>
            <a:picLocks noChangeAspect="1"/>
          </p:cNvPicPr>
          <p:nvPr/>
        </p:nvPicPr>
        <p:blipFill>
          <a:blip r:embed="rId2"/>
          <a:stretch>
            <a:fillRect/>
          </a:stretch>
        </p:blipFill>
        <p:spPr>
          <a:xfrm>
            <a:off x="182013" y="157143"/>
            <a:ext cx="11827974" cy="670085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190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D7E1283-9229-43AC-8CFE-1EF918C86206}"/>
              </a:ext>
            </a:extLst>
          </p:cNvPr>
          <p:cNvPicPr>
            <a:picLocks noChangeAspect="1"/>
          </p:cNvPicPr>
          <p:nvPr/>
        </p:nvPicPr>
        <p:blipFill>
          <a:blip r:embed="rId2"/>
          <a:stretch>
            <a:fillRect/>
          </a:stretch>
        </p:blipFill>
        <p:spPr>
          <a:xfrm>
            <a:off x="160395" y="185836"/>
            <a:ext cx="11750659" cy="6672164"/>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7332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590C813-B0D7-4D5C-968B-30501DD63426}"/>
              </a:ext>
            </a:extLst>
          </p:cNvPr>
          <p:cNvPicPr>
            <a:picLocks noChangeAspect="1"/>
          </p:cNvPicPr>
          <p:nvPr/>
        </p:nvPicPr>
        <p:blipFill>
          <a:blip r:embed="rId2"/>
          <a:stretch>
            <a:fillRect/>
          </a:stretch>
        </p:blipFill>
        <p:spPr>
          <a:xfrm>
            <a:off x="250678" y="153281"/>
            <a:ext cx="11690643" cy="6704719"/>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491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56DBE46-E568-4890-8E3B-0870ABA2E98F}"/>
              </a:ext>
            </a:extLst>
          </p:cNvPr>
          <p:cNvPicPr>
            <a:picLocks noChangeAspect="1"/>
          </p:cNvPicPr>
          <p:nvPr/>
        </p:nvPicPr>
        <p:blipFill>
          <a:blip r:embed="rId2"/>
          <a:stretch>
            <a:fillRect/>
          </a:stretch>
        </p:blipFill>
        <p:spPr>
          <a:xfrm>
            <a:off x="250057" y="225540"/>
            <a:ext cx="11430409" cy="6632460"/>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6641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BD8782C-05FC-472A-A7F4-D3C260F51851}"/>
              </a:ext>
            </a:extLst>
          </p:cNvPr>
          <p:cNvPicPr>
            <a:picLocks noChangeAspect="1"/>
          </p:cNvPicPr>
          <p:nvPr/>
        </p:nvPicPr>
        <p:blipFill>
          <a:blip r:embed="rId2"/>
          <a:stretch>
            <a:fillRect/>
          </a:stretch>
        </p:blipFill>
        <p:spPr>
          <a:xfrm>
            <a:off x="280551" y="277737"/>
            <a:ext cx="11312451" cy="6580263"/>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346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F7FB01C-629E-4C51-AE22-A6021A4546B6}"/>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59F3150A-2EB4-4277-A703-5C1F1F842902}"/>
              </a:ext>
            </a:extLst>
          </p:cNvPr>
          <p:cNvPicPr>
            <a:picLocks noChangeAspect="1"/>
          </p:cNvPicPr>
          <p:nvPr/>
        </p:nvPicPr>
        <p:blipFill>
          <a:blip r:embed="rId2"/>
          <a:stretch>
            <a:fillRect/>
          </a:stretch>
        </p:blipFill>
        <p:spPr>
          <a:xfrm>
            <a:off x="306423" y="2208375"/>
            <a:ext cx="4197566" cy="1949550"/>
          </a:xfrm>
          <a:prstGeom prst="rect">
            <a:avLst/>
          </a:prstGeom>
        </p:spPr>
      </p:pic>
      <p:pic>
        <p:nvPicPr>
          <p:cNvPr id="5" name="Рисунок 4">
            <a:extLst>
              <a:ext uri="{FF2B5EF4-FFF2-40B4-BE49-F238E27FC236}">
                <a16:creationId xmlns:a16="http://schemas.microsoft.com/office/drawing/2014/main" id="{7270BA07-F05D-4D5C-8D31-078FDE2AF333}"/>
              </a:ext>
            </a:extLst>
          </p:cNvPr>
          <p:cNvPicPr>
            <a:picLocks noChangeAspect="1"/>
          </p:cNvPicPr>
          <p:nvPr/>
        </p:nvPicPr>
        <p:blipFill>
          <a:blip r:embed="rId3"/>
          <a:stretch>
            <a:fillRect/>
          </a:stretch>
        </p:blipFill>
        <p:spPr>
          <a:xfrm>
            <a:off x="6893966" y="2094530"/>
            <a:ext cx="4037538" cy="2200406"/>
          </a:xfrm>
          <a:prstGeom prst="rect">
            <a:avLst/>
          </a:prstGeom>
        </p:spPr>
      </p:pic>
      <p:sp>
        <p:nvSpPr>
          <p:cNvPr id="6" name="Стрелка: вправо 5">
            <a:extLst>
              <a:ext uri="{FF2B5EF4-FFF2-40B4-BE49-F238E27FC236}">
                <a16:creationId xmlns:a16="http://schemas.microsoft.com/office/drawing/2014/main" id="{6DB7E1FE-A56B-4B5B-B168-D89581284CC7}"/>
              </a:ext>
            </a:extLst>
          </p:cNvPr>
          <p:cNvSpPr/>
          <p:nvPr/>
        </p:nvSpPr>
        <p:spPr>
          <a:xfrm>
            <a:off x="5173734" y="2878885"/>
            <a:ext cx="1185771" cy="550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6008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548056B-E2DA-443F-BC8E-1B85442FA4E0}"/>
              </a:ext>
            </a:extLst>
          </p:cNvPr>
          <p:cNvPicPr>
            <a:picLocks noChangeAspect="1"/>
          </p:cNvPicPr>
          <p:nvPr/>
        </p:nvPicPr>
        <p:blipFill>
          <a:blip r:embed="rId2"/>
          <a:stretch>
            <a:fillRect/>
          </a:stretch>
        </p:blipFill>
        <p:spPr>
          <a:xfrm>
            <a:off x="168685" y="218683"/>
            <a:ext cx="11661366" cy="6639317"/>
          </a:xfrm>
          <a:prstGeom prst="rect">
            <a:avLst/>
          </a:prstGeom>
        </p:spPr>
      </p:pic>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4612417"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r>
              <a:rPr lang="en-US" b="1" dirty="0">
                <a:latin typeface="Calibri" panose="020F0502020204030204" pitchFamily="34" charset="0"/>
                <a:cs typeface="Calibri" panose="020F0502020204030204" pitchFamily="34" charset="0"/>
              </a:rPr>
              <a:t>. </a:t>
            </a:r>
            <a:r>
              <a:rPr lang="ru-RU" b="1" dirty="0">
                <a:latin typeface="Calibri" panose="020F0502020204030204" pitchFamily="34" charset="0"/>
                <a:cs typeface="Calibri" panose="020F0502020204030204" pitchFamily="34" charset="0"/>
              </a:rPr>
              <a:t>Прошло 4 итерации</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9507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997FB1B-0951-4D63-BB75-531EAB6DBB26}"/>
              </a:ext>
            </a:extLst>
          </p:cNvPr>
          <p:cNvSpPr/>
          <p:nvPr/>
        </p:nvSpPr>
        <p:spPr>
          <a:xfrm>
            <a:off x="0" y="0"/>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sp>
        <p:nvSpPr>
          <p:cNvPr id="3" name="Прямоугольник 2">
            <a:extLst>
              <a:ext uri="{FF2B5EF4-FFF2-40B4-BE49-F238E27FC236}">
                <a16:creationId xmlns:a16="http://schemas.microsoft.com/office/drawing/2014/main" id="{DFA81144-27F8-47CF-8D07-AA68768C375A}"/>
              </a:ext>
            </a:extLst>
          </p:cNvPr>
          <p:cNvSpPr/>
          <p:nvPr/>
        </p:nvSpPr>
        <p:spPr>
          <a:xfrm>
            <a:off x="111319" y="341632"/>
            <a:ext cx="11855394" cy="6463308"/>
          </a:xfrm>
          <a:prstGeom prst="rect">
            <a:avLst/>
          </a:prstGeom>
        </p:spPr>
        <p:txBody>
          <a:bodyPr wrap="square">
            <a:spAutoFit/>
          </a:bodyPr>
          <a:lstStyle/>
          <a:p>
            <a:r>
              <a:rPr lang="ru-RU" b="1" i="1" u="sng" dirty="0">
                <a:solidFill>
                  <a:srgbClr val="000000"/>
                </a:solidFill>
                <a:latin typeface="Linux Libertine"/>
              </a:rPr>
              <a:t>Вариации алгоритма</a:t>
            </a:r>
            <a:endParaRPr lang="ru-RU" b="1" i="1" u="sng" dirty="0">
              <a:solidFill>
                <a:srgbClr val="54595D"/>
              </a:solidFill>
              <a:latin typeface="Arial" panose="020B0604020202020204" pitchFamily="34" charset="0"/>
            </a:endParaRPr>
          </a:p>
          <a:p>
            <a:endParaRPr lang="ru-RU" b="1" dirty="0">
              <a:solidFill>
                <a:srgbClr val="000000"/>
              </a:solidFill>
              <a:latin typeface="Arial" panose="020B0604020202020204" pitchFamily="34" charset="0"/>
            </a:endParaRPr>
          </a:p>
          <a:p>
            <a:r>
              <a:rPr lang="ru-RU" b="1" dirty="0">
                <a:solidFill>
                  <a:srgbClr val="000000"/>
                </a:solidFill>
                <a:latin typeface="Arial" panose="020B0604020202020204" pitchFamily="34" charset="0"/>
              </a:rPr>
              <a:t>Элитарная муравьиная система</a:t>
            </a:r>
            <a:endParaRPr lang="ru-RU" b="1" dirty="0">
              <a:solidFill>
                <a:srgbClr val="54595D"/>
              </a:solidFill>
              <a:latin typeface="Arial" panose="020B0604020202020204" pitchFamily="34" charset="0"/>
            </a:endParaRPr>
          </a:p>
          <a:p>
            <a:r>
              <a:rPr lang="ru-RU" dirty="0">
                <a:solidFill>
                  <a:srgbClr val="202122"/>
                </a:solidFill>
                <a:latin typeface="Arial" panose="020B0604020202020204" pitchFamily="34" charset="0"/>
              </a:rPr>
              <a:t>Из общего числа муравьёв выделяются так называемые «элитные муравьи». По результатам каждой итерации алгоритма производится усиление лучших маршрутов путём прохода по данным маршрутам элитных муравьёв и, таким образом, увеличение количества феромонов на данных маршрутах. В такой системе количество элитных муравьёв является дополнительным параметром, требующим определения. Так, для слишком большого числа элитных муравьёв алгоритм может «застрять» на локальных экстремумах.</a:t>
            </a:r>
          </a:p>
          <a:p>
            <a:r>
              <a:rPr lang="ru-RU" b="1" dirty="0">
                <a:solidFill>
                  <a:srgbClr val="000000"/>
                </a:solidFill>
                <a:latin typeface="Arial" panose="020B0604020202020204" pitchFamily="34" charset="0"/>
              </a:rPr>
              <a:t>MMAS (</a:t>
            </a:r>
            <a:r>
              <a:rPr lang="ru-RU" b="1" dirty="0" err="1">
                <a:solidFill>
                  <a:srgbClr val="000000"/>
                </a:solidFill>
                <a:latin typeface="Arial" panose="020B0604020202020204" pitchFamily="34" charset="0"/>
              </a:rPr>
              <a:t>Max-Min</a:t>
            </a:r>
            <a:r>
              <a:rPr lang="ru-RU" b="1" dirty="0">
                <a:solidFill>
                  <a:srgbClr val="000000"/>
                </a:solidFill>
                <a:latin typeface="Arial" panose="020B0604020202020204" pitchFamily="34" charset="0"/>
              </a:rPr>
              <a:t> муравьиная система)</a:t>
            </a:r>
            <a:endParaRPr lang="ru-RU" b="1" baseline="30000" dirty="0">
              <a:solidFill>
                <a:srgbClr val="0645AD"/>
              </a:solidFill>
              <a:latin typeface="Arial" panose="020B0604020202020204" pitchFamily="34" charset="0"/>
            </a:endParaRPr>
          </a:p>
          <a:p>
            <a:r>
              <a:rPr lang="ru-RU" dirty="0">
                <a:solidFill>
                  <a:srgbClr val="202122"/>
                </a:solidFill>
                <a:latin typeface="Arial" panose="020B0604020202020204" pitchFamily="34" charset="0"/>
              </a:rPr>
              <a:t>Добавляются граничные условия на количество феромонов (</a:t>
            </a:r>
            <a:r>
              <a:rPr lang="ru-RU" dirty="0" err="1">
                <a:solidFill>
                  <a:srgbClr val="202122"/>
                </a:solidFill>
                <a:latin typeface="Arial" panose="020B0604020202020204" pitchFamily="34" charset="0"/>
              </a:rPr>
              <a:t>τ</a:t>
            </a:r>
            <a:r>
              <a:rPr lang="ru-RU" baseline="-25000" dirty="0" err="1">
                <a:solidFill>
                  <a:srgbClr val="202122"/>
                </a:solidFill>
                <a:latin typeface="Arial" panose="020B0604020202020204" pitchFamily="34" charset="0"/>
              </a:rPr>
              <a:t>min</a:t>
            </a:r>
            <a:r>
              <a:rPr lang="ru-RU" dirty="0" err="1">
                <a:solidFill>
                  <a:srgbClr val="202122"/>
                </a:solidFill>
                <a:latin typeface="Arial" panose="020B0604020202020204" pitchFamily="34" charset="0"/>
              </a:rPr>
              <a:t>,τ</a:t>
            </a:r>
            <a:r>
              <a:rPr lang="ru-RU" baseline="-25000" dirty="0" err="1">
                <a:solidFill>
                  <a:srgbClr val="202122"/>
                </a:solidFill>
                <a:latin typeface="Arial" panose="020B0604020202020204" pitchFamily="34" charset="0"/>
              </a:rPr>
              <a:t>max</a:t>
            </a:r>
            <a:r>
              <a:rPr lang="ru-RU" dirty="0">
                <a:solidFill>
                  <a:srgbClr val="202122"/>
                </a:solidFill>
                <a:latin typeface="Arial" panose="020B0604020202020204" pitchFamily="34" charset="0"/>
              </a:rPr>
              <a:t>). Феромоны откладываются только на глобально лучших или лучших в итерации путях. Все рёбра инициализируются значением </a:t>
            </a:r>
            <a:r>
              <a:rPr lang="ru-RU" dirty="0" err="1">
                <a:solidFill>
                  <a:srgbClr val="202122"/>
                </a:solidFill>
                <a:latin typeface="Arial" panose="020B0604020202020204" pitchFamily="34" charset="0"/>
              </a:rPr>
              <a:t>τ</a:t>
            </a:r>
            <a:r>
              <a:rPr lang="ru-RU" baseline="-25000" dirty="0" err="1">
                <a:solidFill>
                  <a:srgbClr val="202122"/>
                </a:solidFill>
                <a:latin typeface="Arial" panose="020B0604020202020204" pitchFamily="34" charset="0"/>
              </a:rPr>
              <a:t>max</a:t>
            </a:r>
            <a:r>
              <a:rPr lang="ru-RU" dirty="0">
                <a:solidFill>
                  <a:srgbClr val="202122"/>
                </a:solidFill>
                <a:latin typeface="Arial" panose="020B0604020202020204" pitchFamily="34" charset="0"/>
              </a:rPr>
              <a:t>.</a:t>
            </a:r>
          </a:p>
          <a:p>
            <a:r>
              <a:rPr lang="ru-RU" b="1" dirty="0">
                <a:solidFill>
                  <a:srgbClr val="000000"/>
                </a:solidFill>
                <a:latin typeface="Arial" panose="020B0604020202020204" pitchFamily="34" charset="0"/>
              </a:rPr>
              <a:t>Ранговая муравьиная система (</a:t>
            </a:r>
            <a:r>
              <a:rPr lang="ru-RU" b="1" dirty="0" err="1">
                <a:solidFill>
                  <a:srgbClr val="000000"/>
                </a:solidFill>
                <a:latin typeface="Arial" panose="020B0604020202020204" pitchFamily="34" charset="0"/>
              </a:rPr>
              <a:t>ASrank</a:t>
            </a:r>
            <a:r>
              <a:rPr lang="ru-RU" b="1" dirty="0">
                <a:solidFill>
                  <a:srgbClr val="000000"/>
                </a:solidFill>
                <a:latin typeface="Arial" panose="020B0604020202020204" pitchFamily="34" charset="0"/>
              </a:rPr>
              <a:t>)</a:t>
            </a:r>
            <a:endParaRPr lang="ru-RU" b="1" dirty="0">
              <a:solidFill>
                <a:srgbClr val="54595D"/>
              </a:solidFill>
              <a:latin typeface="Arial" panose="020B0604020202020204" pitchFamily="34" charset="0"/>
            </a:endParaRPr>
          </a:p>
          <a:p>
            <a:r>
              <a:rPr lang="ru-RU" dirty="0">
                <a:solidFill>
                  <a:srgbClr val="202122"/>
                </a:solidFill>
                <a:latin typeface="Arial" panose="020B0604020202020204" pitchFamily="34" charset="0"/>
              </a:rPr>
              <a:t>Все решения ранжируются по степени их пригодности. Количество откладываемых феромонов для каждого решения взвешено так, что более подходящие решения получают больше феромонов, чем менее подходящие.</a:t>
            </a:r>
          </a:p>
          <a:p>
            <a:r>
              <a:rPr lang="ru-RU" b="1" dirty="0">
                <a:solidFill>
                  <a:srgbClr val="000000"/>
                </a:solidFill>
                <a:latin typeface="Arial" panose="020B0604020202020204" pitchFamily="34" charset="0"/>
              </a:rPr>
              <a:t>Длительная ортогональная колония муравьёв (COAC)</a:t>
            </a:r>
            <a:endParaRPr lang="ru-RU" b="1" dirty="0">
              <a:solidFill>
                <a:srgbClr val="54595D"/>
              </a:solidFill>
              <a:latin typeface="Arial" panose="020B0604020202020204" pitchFamily="34" charset="0"/>
            </a:endParaRPr>
          </a:p>
          <a:p>
            <a:r>
              <a:rPr lang="ru-RU" dirty="0">
                <a:solidFill>
                  <a:srgbClr val="202122"/>
                </a:solidFill>
                <a:latin typeface="Arial" panose="020B0604020202020204" pitchFamily="34" charset="0"/>
              </a:rPr>
              <a:t>Механизм отложения феромонов COAC позволяет муравьям искать решения совместно и эффективно. Используя ортогональный метод, муравьи в выполнимой области могут исследовать их выбранные области быстро и эффективно, с расширенной способностью глобального поиска и точностью.</a:t>
            </a:r>
          </a:p>
          <a:p>
            <a:r>
              <a:rPr lang="ru-RU" dirty="0">
                <a:solidFill>
                  <a:srgbClr val="202122"/>
                </a:solidFill>
                <a:latin typeface="Arial" panose="020B0604020202020204" pitchFamily="34" charset="0"/>
              </a:rPr>
              <a:t>Ортогональный метод планирования и адаптивный метод регулирования радиуса могут также быть расширены на другие алгоритмы оптимизации для получения более широких преимуществ в решении практических проблем.</a:t>
            </a:r>
            <a:endParaRPr lang="ru-RU"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48189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4F6F74C-7E12-4E99-B6BB-E2C291D03A64}"/>
              </a:ext>
            </a:extLst>
          </p:cNvPr>
          <p:cNvSpPr/>
          <p:nvPr/>
        </p:nvSpPr>
        <p:spPr>
          <a:xfrm>
            <a:off x="306423" y="235957"/>
            <a:ext cx="2505942" cy="341632"/>
          </a:xfrm>
          <a:prstGeom prst="rect">
            <a:avLst/>
          </a:prstGeom>
        </p:spPr>
        <p:txBody>
          <a:bodyPr wrap="none">
            <a:spAutoFit/>
          </a:bodyPr>
          <a:lstStyle/>
          <a:p>
            <a:pPr marL="609600" lvl="0" indent="-609600" algn="ctr">
              <a:lnSpc>
                <a:spcPct val="90000"/>
              </a:lnSpc>
              <a:spcBef>
                <a:spcPts val="560"/>
              </a:spcBef>
              <a:buClr>
                <a:srgbClr val="006600"/>
              </a:buClr>
              <a:buSzPts val="2800"/>
            </a:pPr>
            <a:r>
              <a:rPr lang="ru-RU" b="1" dirty="0">
                <a:latin typeface="Calibri" panose="020F0502020204030204" pitchFamily="34" charset="0"/>
                <a:cs typeface="Calibri" panose="020F0502020204030204" pitchFamily="34" charset="0"/>
              </a:rPr>
              <a:t>Муравьиный алгоритм</a:t>
            </a:r>
            <a:endParaRPr lang="ru-RU" dirty="0">
              <a:latin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6FE31166-3169-4E13-9307-BEB0ABAAF4E4}"/>
              </a:ext>
            </a:extLst>
          </p:cNvPr>
          <p:cNvPicPr>
            <a:picLocks noChangeAspect="1"/>
          </p:cNvPicPr>
          <p:nvPr/>
        </p:nvPicPr>
        <p:blipFill>
          <a:blip r:embed="rId2"/>
          <a:stretch>
            <a:fillRect/>
          </a:stretch>
        </p:blipFill>
        <p:spPr>
          <a:xfrm>
            <a:off x="7489802" y="619691"/>
            <a:ext cx="4037538" cy="2200406"/>
          </a:xfrm>
          <a:prstGeom prst="rect">
            <a:avLst/>
          </a:prstGeom>
        </p:spPr>
      </p:pic>
      <p:pic>
        <p:nvPicPr>
          <p:cNvPr id="4" name="Рисунок 3">
            <a:extLst>
              <a:ext uri="{FF2B5EF4-FFF2-40B4-BE49-F238E27FC236}">
                <a16:creationId xmlns:a16="http://schemas.microsoft.com/office/drawing/2014/main" id="{E1A5E9BE-E9BB-4C7A-96DE-D0393216EB19}"/>
              </a:ext>
            </a:extLst>
          </p:cNvPr>
          <p:cNvPicPr>
            <a:picLocks noChangeAspect="1"/>
          </p:cNvPicPr>
          <p:nvPr/>
        </p:nvPicPr>
        <p:blipFill>
          <a:blip r:embed="rId3"/>
          <a:stretch>
            <a:fillRect/>
          </a:stretch>
        </p:blipFill>
        <p:spPr>
          <a:xfrm>
            <a:off x="306423" y="619691"/>
            <a:ext cx="3628447" cy="3268229"/>
          </a:xfrm>
          <a:prstGeom prst="rect">
            <a:avLst/>
          </a:prstGeom>
        </p:spPr>
      </p:pic>
    </p:spTree>
    <p:extLst>
      <p:ext uri="{BB962C8B-B14F-4D97-AF65-F5344CB8AC3E}">
        <p14:creationId xmlns:p14="http://schemas.microsoft.com/office/powerpoint/2010/main" val="95673538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2498</TotalTime>
  <Words>638</Words>
  <Application>Microsoft Office PowerPoint</Application>
  <PresentationFormat>Широкоэкранный</PresentationFormat>
  <Paragraphs>108</Paragraphs>
  <Slides>81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81</vt:i4>
      </vt:variant>
    </vt:vector>
  </HeadingPairs>
  <TitlesOfParts>
    <vt:vector size="86" baseType="lpstr">
      <vt:lpstr>Arial</vt:lpstr>
      <vt:lpstr>Calibri</vt:lpstr>
      <vt:lpstr>Calibri Light</vt:lpstr>
      <vt:lpstr>Linux Libertine</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graph?</dc:title>
  <dc:creator>Levonog</dc:creator>
  <cp:lastModifiedBy>admin</cp:lastModifiedBy>
  <cp:revision>166</cp:revision>
  <dcterms:created xsi:type="dcterms:W3CDTF">2021-07-10T19:33:53Z</dcterms:created>
  <dcterms:modified xsi:type="dcterms:W3CDTF">2022-12-07T12:47:33Z</dcterms:modified>
</cp:coreProperties>
</file>